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5.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6.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7.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heme/theme8.xml" ContentType="application/vnd.openxmlformats-officedocument.them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1.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2.xml" ContentType="application/vnd.openxmlformats-officedocument.presentationml.notesSlide+xml"/>
  <Override PartName="/ppt/tags/tag200.xml" ContentType="application/vnd.openxmlformats-officedocument.presentationml.tags+xml"/>
  <Override PartName="/ppt/notesSlides/notesSlide3.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92" r:id="rId3"/>
    <p:sldMasterId id="2147483816" r:id="rId4"/>
    <p:sldMasterId id="2147483847" r:id="rId5"/>
    <p:sldMasterId id="2147483878" r:id="rId6"/>
    <p:sldMasterId id="2147483909" r:id="rId7"/>
  </p:sldMasterIdLst>
  <p:notesMasterIdLst>
    <p:notesMasterId r:id="rId20"/>
  </p:notesMasterIdLst>
  <p:sldIdLst>
    <p:sldId id="256" r:id="rId8"/>
    <p:sldId id="456" r:id="rId9"/>
    <p:sldId id="446" r:id="rId10"/>
    <p:sldId id="460" r:id="rId11"/>
    <p:sldId id="463" r:id="rId12"/>
    <p:sldId id="464" r:id="rId13"/>
    <p:sldId id="465" r:id="rId14"/>
    <p:sldId id="466" r:id="rId15"/>
    <p:sldId id="467" r:id="rId16"/>
    <p:sldId id="448" r:id="rId17"/>
    <p:sldId id="458" r:id="rId18"/>
    <p:sldId id="435"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0DB7EE-EC5C-4193-994A-2D9DAAF82AEA}">
          <p14:sldIdLst>
            <p14:sldId id="256"/>
            <p14:sldId id="456"/>
            <p14:sldId id="446"/>
            <p14:sldId id="460"/>
            <p14:sldId id="463"/>
            <p14:sldId id="464"/>
            <p14:sldId id="465"/>
            <p14:sldId id="466"/>
            <p14:sldId id="467"/>
            <p14:sldId id="448"/>
            <p14:sldId id="458"/>
          </p14:sldIdLst>
        </p14:section>
        <p14:section name="Untitled Section" id="{B54C546C-2978-4EB1-ABE8-72736A0E4C99}">
          <p14:sldIdLst>
            <p14:sldId id="4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494" y="1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IE"/>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0EE0625-43AA-4463-92FC-59E29D8DD73F}" type="datetimeFigureOut">
              <a:rPr lang="en-IE" smtClean="0"/>
              <a:pPr/>
              <a:t>01/09/2017</a:t>
            </a:fld>
            <a:endParaRPr lang="en-IE"/>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IE"/>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IE"/>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36AFFF0-9885-455C-BC26-73C0B562E445}" type="slidenum">
              <a:rPr lang="en-IE" smtClean="0"/>
              <a:pPr/>
              <a:t>‹#›</a:t>
            </a:fld>
            <a:endParaRPr lang="en-IE"/>
          </a:p>
        </p:txBody>
      </p:sp>
    </p:spTree>
    <p:extLst>
      <p:ext uri="{BB962C8B-B14F-4D97-AF65-F5344CB8AC3E}">
        <p14:creationId xmlns:p14="http://schemas.microsoft.com/office/powerpoint/2010/main" val="345042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2DEEECAA-3C84-430A-95A1-B4F460996DB5}" type="slidenum">
              <a:rPr lang="ru-RU" smtClean="0"/>
              <a:pPr/>
              <a:t>2</a:t>
            </a:fld>
            <a:endParaRPr lang="ru-RU"/>
          </a:p>
        </p:txBody>
      </p:sp>
    </p:spTree>
    <p:extLst>
      <p:ext uri="{BB962C8B-B14F-4D97-AF65-F5344CB8AC3E}">
        <p14:creationId xmlns:p14="http://schemas.microsoft.com/office/powerpoint/2010/main" val="122372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DEEECAA-3C84-430A-95A1-B4F460996DB5}" type="slidenum">
              <a:rPr lang="ru-RU" smtClean="0"/>
              <a:pPr/>
              <a:t>9</a:t>
            </a:fld>
            <a:endParaRPr lang="ru-RU"/>
          </a:p>
        </p:txBody>
      </p:sp>
    </p:spTree>
    <p:extLst>
      <p:ext uri="{BB962C8B-B14F-4D97-AF65-F5344CB8AC3E}">
        <p14:creationId xmlns:p14="http://schemas.microsoft.com/office/powerpoint/2010/main" val="3868596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EEECAA-3C84-430A-95A1-B4F460996DB5}" type="slidenum">
              <a:rPr lang="ru-RU" smtClean="0"/>
              <a:pPr/>
              <a:t>10</a:t>
            </a:fld>
            <a:endParaRPr lang="ru-RU"/>
          </a:p>
        </p:txBody>
      </p:sp>
    </p:spTree>
    <p:extLst>
      <p:ext uri="{BB962C8B-B14F-4D97-AF65-F5344CB8AC3E}">
        <p14:creationId xmlns:p14="http://schemas.microsoft.com/office/powerpoint/2010/main" val="315931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DEEECAA-3C84-430A-95A1-B4F460996DB5}" type="slidenum">
              <a:rPr lang="ru-RU" smtClean="0"/>
              <a:pPr/>
              <a:t>11</a:t>
            </a:fld>
            <a:endParaRPr lang="ru-RU"/>
          </a:p>
        </p:txBody>
      </p:sp>
    </p:spTree>
    <p:extLst>
      <p:ext uri="{BB962C8B-B14F-4D97-AF65-F5344CB8AC3E}">
        <p14:creationId xmlns:p14="http://schemas.microsoft.com/office/powerpoint/2010/main" val="247046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1.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2.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3.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4.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5.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6.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7.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8.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9.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1.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2.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3.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4.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5.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6.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7.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8.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9.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0.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1.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2.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3.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4.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6.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7.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8.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9.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0.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2.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3.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4.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5.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6.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7.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8.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9.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0.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2.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3.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4.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5.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6.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7.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8.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9.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0.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2.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3.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4.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5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7.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8.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59.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0.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1.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3.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4.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5.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6.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7.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8.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69.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0.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1.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3.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4.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5.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6.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7.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8.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79.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0.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1.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3.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4.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5.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86.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6.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7.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8.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0.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1.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2.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4.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6.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7.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0.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1.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3.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4.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6.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7.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9.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0.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2.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4.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5.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6.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7.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8.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0.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1.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2.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3.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4.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5.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6.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7.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8.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0.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1.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2.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3.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4.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5.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6.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7.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8.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0.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1.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2.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3.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5.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6.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7.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8.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9.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859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ctrTitle"/>
          </p:nvPr>
        </p:nvSpPr>
        <p:spPr>
          <a:xfrm>
            <a:off x="395536" y="1628800"/>
            <a:ext cx="3888432" cy="434479"/>
          </a:xfrm>
        </p:spPr>
        <p:txBody>
          <a:bodyPr>
            <a:normAutofit/>
          </a:bodyPr>
          <a:lstStyle>
            <a:lvl1pPr algn="l">
              <a:defRPr sz="1700">
                <a:latin typeface="Arial Black" pitchFamily="34" charset="0"/>
              </a:defRPr>
            </a:lvl1pPr>
          </a:lstStyle>
          <a:p>
            <a:r>
              <a:rPr lang="en-US" dirty="0" smtClean="0"/>
              <a:t>Click to edit Master title style</a:t>
            </a:r>
            <a:endParaRPr lang="en-IE"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4557" y="548680"/>
            <a:ext cx="3912679" cy="753046"/>
          </a:xfrm>
          <a:prstGeom prst="rect">
            <a:avLst/>
          </a:prstGeom>
        </p:spPr>
      </p:pic>
    </p:spTree>
    <p:extLst>
      <p:ext uri="{BB962C8B-B14F-4D97-AF65-F5344CB8AC3E}">
        <p14:creationId xmlns:p14="http://schemas.microsoft.com/office/powerpoint/2010/main" val="2422658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5186062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418677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30/7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3638551" y="-8467"/>
            <a:ext cx="5506418"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530681" y="2536941"/>
            <a:ext cx="2758621" cy="3897682"/>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30681" y="838201"/>
            <a:ext cx="2758620" cy="982133"/>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7305949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70/3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3639497" cy="6857999"/>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4162893" y="2524835"/>
            <a:ext cx="4352458" cy="401244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4162892" y="420896"/>
            <a:ext cx="4352458"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1845385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50/50 Picture Top">
    <p:spTree>
      <p:nvGrpSpPr>
        <p:cNvPr id="1" name=""/>
        <p:cNvGrpSpPr/>
        <p:nvPr/>
      </p:nvGrpSpPr>
      <p:grpSpPr>
        <a:xfrm>
          <a:off x="0" y="0"/>
          <a:ext cx="0" cy="0"/>
          <a:chOff x="0" y="0"/>
          <a:chExt cx="0" cy="0"/>
        </a:xfrm>
      </p:grpSpPr>
      <p:sp>
        <p:nvSpPr>
          <p:cNvPr id="3" name="Picture 1"/>
          <p:cNvSpPr>
            <a:spLocks noGrp="1"/>
          </p:cNvSpPr>
          <p:nvPr>
            <p:ph type="pic" idx="1"/>
          </p:nvPr>
        </p:nvSpPr>
        <p:spPr>
          <a:xfrm>
            <a:off x="0" y="1"/>
            <a:ext cx="9144000" cy="3420533"/>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612984" y="5066116"/>
            <a:ext cx="7918032" cy="1389276"/>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612985" y="3644241"/>
            <a:ext cx="7918031" cy="724035"/>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9413600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50/5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4572001" cy="6857999"/>
          </a:xfrm>
        </p:spPr>
        <p:txBody>
          <a:bodyPr>
            <a:normAutofit/>
          </a:bodyPr>
          <a:lstStyle>
            <a:lvl1pPr marL="0" indent="0">
              <a:buNone/>
              <a:defRPr sz="1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4" name="Text 1"/>
          <p:cNvSpPr>
            <a:spLocks noGrp="1"/>
          </p:cNvSpPr>
          <p:nvPr>
            <p:ph type="body" sz="half" idx="2" hasCustomPrompt="1"/>
          </p:nvPr>
        </p:nvSpPr>
        <p:spPr>
          <a:xfrm>
            <a:off x="5035045" y="2351351"/>
            <a:ext cx="3629303" cy="3942795"/>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035045" y="502783"/>
            <a:ext cx="3643127"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4070789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40/6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4223000" y="1941918"/>
            <a:ext cx="4250109" cy="4021958"/>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6" name="Text 1"/>
          <p:cNvSpPr>
            <a:spLocks noGrp="1"/>
          </p:cNvSpPr>
          <p:nvPr>
            <p:ph type="body" sz="half" idx="2" hasCustomPrompt="1"/>
          </p:nvPr>
        </p:nvSpPr>
        <p:spPr>
          <a:xfrm>
            <a:off x="593698" y="1941918"/>
            <a:ext cx="3275570" cy="40219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0977303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60/4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5105546" y="1941917"/>
            <a:ext cx="3409805" cy="3982340"/>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5" name="Text 1"/>
          <p:cNvSpPr>
            <a:spLocks noGrp="1"/>
          </p:cNvSpPr>
          <p:nvPr>
            <p:ph type="body" sz="half" idx="2" hasCustomPrompt="1"/>
          </p:nvPr>
        </p:nvSpPr>
        <p:spPr>
          <a:xfrm>
            <a:off x="597320" y="1941917"/>
            <a:ext cx="4067813" cy="3982340"/>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14953470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Problem and Solution">
    <p:spTree>
      <p:nvGrpSpPr>
        <p:cNvPr id="1" name=""/>
        <p:cNvGrpSpPr/>
        <p:nvPr/>
      </p:nvGrpSpPr>
      <p:grpSpPr>
        <a:xfrm>
          <a:off x="0" y="0"/>
          <a:ext cx="0" cy="0"/>
          <a:chOff x="0" y="0"/>
          <a:chExt cx="0" cy="0"/>
        </a:xfrm>
      </p:grpSpPr>
      <p:sp>
        <p:nvSpPr>
          <p:cNvPr id="15" name="Text 1"/>
          <p:cNvSpPr>
            <a:spLocks noGrp="1"/>
          </p:cNvSpPr>
          <p:nvPr>
            <p:ph type="body" sz="half" idx="15" hasCustomPrompt="1"/>
          </p:nvPr>
        </p:nvSpPr>
        <p:spPr>
          <a:xfrm>
            <a:off x="4526600" y="4866830"/>
            <a:ext cx="3703516" cy="1546609"/>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5" name="Text 2"/>
          <p:cNvSpPr>
            <a:spLocks noGrp="1"/>
          </p:cNvSpPr>
          <p:nvPr>
            <p:ph type="body" sz="quarter" idx="3" hasCustomPrompt="1"/>
          </p:nvPr>
        </p:nvSpPr>
        <p:spPr>
          <a:xfrm>
            <a:off x="4526600" y="3840430"/>
            <a:ext cx="3730812" cy="682191"/>
          </a:xfrm>
        </p:spPr>
        <p:txBody>
          <a:bodyPr anchor="b">
            <a:noAutofit/>
          </a:bodyPr>
          <a:lstStyle>
            <a:lvl1pPr marL="0" indent="0">
              <a:buNone/>
              <a:defRPr sz="16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1"/>
          <p:cNvSpPr>
            <a:spLocks noGrp="1"/>
          </p:cNvSpPr>
          <p:nvPr>
            <p:ph type="pic" sz="quarter" idx="14"/>
          </p:nvPr>
        </p:nvSpPr>
        <p:spPr>
          <a:xfrm>
            <a:off x="4629151" y="1670445"/>
            <a:ext cx="3240000" cy="2160000"/>
          </a:xfrm>
        </p:spPr>
        <p:txBody>
          <a:bodyPr>
            <a:normAutofit/>
          </a:bodyPr>
          <a:lstStyle>
            <a:lvl1pPr marL="0" indent="0">
              <a:buNone/>
              <a:defRPr sz="1400"/>
            </a:lvl1pPr>
          </a:lstStyle>
          <a:p>
            <a:r>
              <a:rPr lang="en-US" smtClean="0"/>
              <a:t>Click icon to add picture</a:t>
            </a:r>
            <a:endParaRPr lang="ru-RU" dirty="0"/>
          </a:p>
        </p:txBody>
      </p:sp>
      <p:sp>
        <p:nvSpPr>
          <p:cNvPr id="4" name="Text 3"/>
          <p:cNvSpPr>
            <a:spLocks noGrp="1"/>
          </p:cNvSpPr>
          <p:nvPr>
            <p:ph type="body" sz="quarter" idx="16" hasCustomPrompt="1"/>
          </p:nvPr>
        </p:nvSpPr>
        <p:spPr>
          <a:xfrm>
            <a:off x="527168" y="4866830"/>
            <a:ext cx="3703638" cy="1546609"/>
          </a:xfrm>
        </p:spPr>
        <p:txBody>
          <a:bodyPr>
            <a:normAutofit/>
          </a:bodyPr>
          <a:lstStyle>
            <a:lvl1pPr>
              <a:defRPr sz="1600"/>
            </a:lvl1pPr>
          </a:lstStyle>
          <a:p>
            <a:pPr lvl="0"/>
            <a:r>
              <a:rPr lang="en-US"/>
              <a:t>Click to add text</a:t>
            </a:r>
            <a:endParaRPr lang="en-US" dirty="0"/>
          </a:p>
        </p:txBody>
      </p:sp>
      <p:sp>
        <p:nvSpPr>
          <p:cNvPr id="3" name="Text 4"/>
          <p:cNvSpPr>
            <a:spLocks noGrp="1"/>
          </p:cNvSpPr>
          <p:nvPr>
            <p:ph type="body" idx="1" hasCustomPrompt="1"/>
          </p:nvPr>
        </p:nvSpPr>
        <p:spPr>
          <a:xfrm>
            <a:off x="527290" y="3840430"/>
            <a:ext cx="3703516" cy="682191"/>
          </a:xfrm>
        </p:spPr>
        <p:txBody>
          <a:bodyPr anchor="b">
            <a:noAutofit/>
          </a:bodyPr>
          <a:lstStyle>
            <a:lvl1pPr marL="0" indent="0">
              <a:buNone/>
              <a:defRPr sz="1600" b="1"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0" name="Picture 2"/>
          <p:cNvSpPr>
            <a:spLocks noGrp="1"/>
          </p:cNvSpPr>
          <p:nvPr>
            <p:ph type="pic" sz="quarter" idx="13"/>
          </p:nvPr>
        </p:nvSpPr>
        <p:spPr>
          <a:xfrm>
            <a:off x="628651" y="1660598"/>
            <a:ext cx="3240000" cy="2160000"/>
          </a:xfrm>
        </p:spPr>
        <p:txBody>
          <a:bodyPr>
            <a:normAutofit/>
          </a:bodyPr>
          <a:lstStyle>
            <a:lvl1pPr marL="0" indent="0">
              <a:buNone/>
              <a:defRPr sz="1400"/>
            </a:lvl1pPr>
          </a:lstStyle>
          <a:p>
            <a:r>
              <a:rPr lang="en-US" smtClean="0"/>
              <a:t>Click icon to add picture</a:t>
            </a:r>
            <a:endParaRPr lang="ru-RU" dirty="0"/>
          </a:p>
        </p:txBody>
      </p:sp>
      <p:sp>
        <p:nvSpPr>
          <p:cNvPr id="13"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4920471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Situations">
    <p:spTree>
      <p:nvGrpSpPr>
        <p:cNvPr id="1" name=""/>
        <p:cNvGrpSpPr/>
        <p:nvPr/>
      </p:nvGrpSpPr>
      <p:grpSpPr>
        <a:xfrm>
          <a:off x="0" y="0"/>
          <a:ext cx="0" cy="0"/>
          <a:chOff x="0" y="0"/>
          <a:chExt cx="0" cy="0"/>
        </a:xfrm>
      </p:grpSpPr>
      <p:sp>
        <p:nvSpPr>
          <p:cNvPr id="22" name="Picture 1"/>
          <p:cNvSpPr>
            <a:spLocks noGrp="1"/>
          </p:cNvSpPr>
          <p:nvPr>
            <p:ph type="pic" sz="quarter" idx="16"/>
          </p:nvPr>
        </p:nvSpPr>
        <p:spPr>
          <a:xfrm>
            <a:off x="4622443" y="4168185"/>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1"/>
          <p:cNvSpPr>
            <a:spLocks noGrp="1"/>
          </p:cNvSpPr>
          <p:nvPr>
            <p:ph type="body" sz="quarter" idx="22" hasCustomPrompt="1"/>
          </p:nvPr>
        </p:nvSpPr>
        <p:spPr>
          <a:xfrm>
            <a:off x="4621923" y="6093845"/>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3" name="Picture 2"/>
          <p:cNvSpPr>
            <a:spLocks noGrp="1"/>
          </p:cNvSpPr>
          <p:nvPr>
            <p:ph type="pic" sz="quarter" idx="15"/>
          </p:nvPr>
        </p:nvSpPr>
        <p:spPr>
          <a:xfrm>
            <a:off x="933148" y="4168830"/>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8" name="Text 2"/>
          <p:cNvSpPr>
            <a:spLocks noGrp="1"/>
          </p:cNvSpPr>
          <p:nvPr>
            <p:ph type="body" sz="quarter" idx="21" hasCustomPrompt="1"/>
          </p:nvPr>
        </p:nvSpPr>
        <p:spPr>
          <a:xfrm>
            <a:off x="933450" y="609584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7" name="Picture 3"/>
          <p:cNvSpPr>
            <a:spLocks noGrp="1"/>
          </p:cNvSpPr>
          <p:nvPr>
            <p:ph type="pic" sz="quarter" idx="14"/>
          </p:nvPr>
        </p:nvSpPr>
        <p:spPr>
          <a:xfrm>
            <a:off x="4622443" y="1597829"/>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3"/>
          <p:cNvSpPr>
            <a:spLocks noGrp="1"/>
          </p:cNvSpPr>
          <p:nvPr>
            <p:ph type="body" sz="quarter" idx="20" hasCustomPrompt="1"/>
          </p:nvPr>
        </p:nvSpPr>
        <p:spPr>
          <a:xfrm>
            <a:off x="4621923"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6" name="Picture 4"/>
          <p:cNvSpPr>
            <a:spLocks noGrp="1"/>
          </p:cNvSpPr>
          <p:nvPr>
            <p:ph type="pic" sz="quarter" idx="13"/>
          </p:nvPr>
        </p:nvSpPr>
        <p:spPr>
          <a:xfrm>
            <a:off x="933148" y="1598474"/>
            <a:ext cx="3396485" cy="2345175"/>
          </a:xfrm>
        </p:spPr>
        <p:txBody>
          <a:bodyPr>
            <a:normAutofit/>
          </a:bodyPr>
          <a:lstStyle>
            <a:lvl1pPr marL="0" indent="0">
              <a:buNone/>
              <a:defRPr sz="1400"/>
            </a:lvl1pPr>
          </a:lstStyle>
          <a:p>
            <a:r>
              <a:rPr lang="en-US" smtClean="0"/>
              <a:t>Click icon to add picture</a:t>
            </a:r>
            <a:endParaRPr lang="ru-RU" dirty="0"/>
          </a:p>
        </p:txBody>
      </p:sp>
      <p:sp>
        <p:nvSpPr>
          <p:cNvPr id="3" name="Text 4"/>
          <p:cNvSpPr>
            <a:spLocks noGrp="1"/>
          </p:cNvSpPr>
          <p:nvPr>
            <p:ph type="body" sz="quarter" idx="19" hasCustomPrompt="1"/>
          </p:nvPr>
        </p:nvSpPr>
        <p:spPr>
          <a:xfrm>
            <a:off x="933450"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4"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6814730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Products - Three Columns">
    <p:spTree>
      <p:nvGrpSpPr>
        <p:cNvPr id="1" name=""/>
        <p:cNvGrpSpPr/>
        <p:nvPr/>
      </p:nvGrpSpPr>
      <p:grpSpPr>
        <a:xfrm>
          <a:off x="0" y="0"/>
          <a:ext cx="0" cy="0"/>
          <a:chOff x="0" y="0"/>
          <a:chExt cx="0" cy="0"/>
        </a:xfrm>
      </p:grpSpPr>
      <p:sp>
        <p:nvSpPr>
          <p:cNvPr id="8" name="Text 1"/>
          <p:cNvSpPr>
            <a:spLocks noGrp="1"/>
          </p:cNvSpPr>
          <p:nvPr>
            <p:ph type="body" sz="quarter" idx="18" hasCustomPrompt="1"/>
          </p:nvPr>
        </p:nvSpPr>
        <p:spPr>
          <a:xfrm>
            <a:off x="6096196" y="5330259"/>
            <a:ext cx="2517232" cy="1029596"/>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6" name="Text 2"/>
          <p:cNvSpPr>
            <a:spLocks noGrp="1"/>
          </p:cNvSpPr>
          <p:nvPr>
            <p:ph type="body" idx="21" hasCustomPrompt="1"/>
          </p:nvPr>
        </p:nvSpPr>
        <p:spPr>
          <a:xfrm>
            <a:off x="6096196" y="5019661"/>
            <a:ext cx="2517232"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2" name="Picture 1"/>
          <p:cNvSpPr>
            <a:spLocks noGrp="1"/>
          </p:cNvSpPr>
          <p:nvPr>
            <p:ph type="pic" sz="quarter" idx="12"/>
          </p:nvPr>
        </p:nvSpPr>
        <p:spPr>
          <a:xfrm>
            <a:off x="6142381"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500">
                <a:solidFill>
                  <a:schemeClr val="tx1">
                    <a:lumMod val="65000"/>
                    <a:lumOff val="35000"/>
                  </a:schemeClr>
                </a:solidFill>
              </a:defRPr>
            </a:lvl1pPr>
          </a:lstStyle>
          <a:p>
            <a:r>
              <a:rPr lang="en-US" smtClean="0"/>
              <a:t>Click icon to add picture</a:t>
            </a:r>
            <a:endParaRPr lang="ru-RU" dirty="0"/>
          </a:p>
        </p:txBody>
      </p:sp>
      <p:sp>
        <p:nvSpPr>
          <p:cNvPr id="7" name="Text 3"/>
          <p:cNvSpPr>
            <a:spLocks noGrp="1"/>
          </p:cNvSpPr>
          <p:nvPr>
            <p:ph type="body" sz="quarter" idx="17" hasCustomPrompt="1"/>
          </p:nvPr>
        </p:nvSpPr>
        <p:spPr>
          <a:xfrm>
            <a:off x="3342833" y="5330260"/>
            <a:ext cx="2569540" cy="1029595"/>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5" name="Text 4"/>
          <p:cNvSpPr>
            <a:spLocks noGrp="1"/>
          </p:cNvSpPr>
          <p:nvPr>
            <p:ph type="body" idx="20" hasCustomPrompt="1"/>
          </p:nvPr>
        </p:nvSpPr>
        <p:spPr>
          <a:xfrm>
            <a:off x="3338570" y="5019661"/>
            <a:ext cx="2573803"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2"/>
          <p:cNvSpPr>
            <a:spLocks noGrp="1"/>
          </p:cNvSpPr>
          <p:nvPr>
            <p:ph type="pic" sz="quarter" idx="11"/>
          </p:nvPr>
        </p:nvSpPr>
        <p:spPr>
          <a:xfrm>
            <a:off x="3409394"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6" name="Text 5"/>
          <p:cNvSpPr>
            <a:spLocks noGrp="1"/>
          </p:cNvSpPr>
          <p:nvPr>
            <p:ph type="body" sz="quarter" idx="16" hasCustomPrompt="1"/>
          </p:nvPr>
        </p:nvSpPr>
        <p:spPr>
          <a:xfrm>
            <a:off x="553706" y="5330259"/>
            <a:ext cx="2557984" cy="1029596"/>
          </a:xfrm>
        </p:spPr>
        <p:txBody>
          <a:bodyPr>
            <a:noAutofit/>
          </a:bodyPr>
          <a:lstStyle>
            <a:lvl1pPr marL="0" indent="0" algn="l">
              <a:buNone/>
              <a:defRPr sz="1500">
                <a:solidFill>
                  <a:schemeClr val="tx1">
                    <a:lumMod val="65000"/>
                    <a:lumOff val="35000"/>
                  </a:schemeClr>
                </a:solidFill>
                <a:latin typeface="+mn-lt"/>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4" name="Text 6"/>
          <p:cNvSpPr>
            <a:spLocks noGrp="1"/>
          </p:cNvSpPr>
          <p:nvPr>
            <p:ph type="body" idx="1" hasCustomPrompt="1"/>
          </p:nvPr>
        </p:nvSpPr>
        <p:spPr>
          <a:xfrm>
            <a:off x="556362" y="5019661"/>
            <a:ext cx="2555328"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3" name="Picture 3"/>
          <p:cNvSpPr>
            <a:spLocks noGrp="1"/>
          </p:cNvSpPr>
          <p:nvPr>
            <p:ph type="pic" sz="quarter" idx="10"/>
          </p:nvPr>
        </p:nvSpPr>
        <p:spPr>
          <a:xfrm>
            <a:off x="680083" y="2728080"/>
            <a:ext cx="2376000" cy="2088000"/>
          </a:xfrm>
        </p:spPr>
        <p:txBody>
          <a:bodyPr>
            <a:normAutofit/>
          </a:bodyPr>
          <a:lstStyle>
            <a:lvl1pPr marL="0" indent="0">
              <a:buNone/>
              <a:defRPr sz="1400"/>
            </a:lvl1pPr>
          </a:lstStyle>
          <a:p>
            <a:r>
              <a:rPr lang="en-US" smtClean="0"/>
              <a:t>Click icon to add picture</a:t>
            </a:r>
            <a:endParaRPr lang="ru-RU" dirty="0"/>
          </a:p>
        </p:txBody>
      </p:sp>
      <p:sp>
        <p:nvSpPr>
          <p:cNvPr id="4" name="Text 7"/>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09373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0/7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3638551" y="-8467"/>
            <a:ext cx="5506418"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530681" y="2536941"/>
            <a:ext cx="2758621" cy="3897682"/>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30681" y="838201"/>
            <a:ext cx="2758620" cy="982133"/>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497169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Products - Four Columns">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352578"/>
            <a:ext cx="1571128" cy="876772"/>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092985"/>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352579"/>
            <a:ext cx="1571128" cy="876771"/>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819" y="5352580"/>
            <a:ext cx="1571043"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257" y="5352580"/>
            <a:ext cx="1570685"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15" name="Text 5"/>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25079316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Products - Tiles">
    <p:spTree>
      <p:nvGrpSpPr>
        <p:cNvPr id="1" name=""/>
        <p:cNvGrpSpPr/>
        <p:nvPr/>
      </p:nvGrpSpPr>
      <p:grpSpPr>
        <a:xfrm>
          <a:off x="0" y="0"/>
          <a:ext cx="0" cy="0"/>
          <a:chOff x="0" y="0"/>
          <a:chExt cx="0" cy="0"/>
        </a:xfrm>
      </p:grpSpPr>
      <p:sp>
        <p:nvSpPr>
          <p:cNvPr id="24" name="Text 1"/>
          <p:cNvSpPr>
            <a:spLocks noGrp="1"/>
          </p:cNvSpPr>
          <p:nvPr>
            <p:ph type="body" sz="quarter" idx="19" hasCustomPrompt="1"/>
          </p:nvPr>
        </p:nvSpPr>
        <p:spPr>
          <a:xfrm>
            <a:off x="6518695" y="4929712"/>
            <a:ext cx="2017814" cy="1334907"/>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5" name="Text 2"/>
          <p:cNvSpPr>
            <a:spLocks noGrp="1"/>
          </p:cNvSpPr>
          <p:nvPr>
            <p:ph type="body" sz="quarter" idx="23" hasCustomPrompt="1"/>
          </p:nvPr>
        </p:nvSpPr>
        <p:spPr>
          <a:xfrm>
            <a:off x="6518695" y="415378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9" name="Picture 1"/>
          <p:cNvSpPr>
            <a:spLocks noGrp="1"/>
          </p:cNvSpPr>
          <p:nvPr>
            <p:ph type="pic" sz="quarter" idx="15"/>
          </p:nvPr>
        </p:nvSpPr>
        <p:spPr>
          <a:xfrm>
            <a:off x="4815514"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2" name="Text 3"/>
          <p:cNvSpPr>
            <a:spLocks noGrp="1"/>
          </p:cNvSpPr>
          <p:nvPr>
            <p:ph type="body" sz="quarter" idx="17" hasCustomPrompt="1"/>
          </p:nvPr>
        </p:nvSpPr>
        <p:spPr>
          <a:xfrm>
            <a:off x="2445239" y="4929710"/>
            <a:ext cx="2029485" cy="133490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4" name="Text 4"/>
          <p:cNvSpPr>
            <a:spLocks noGrp="1"/>
          </p:cNvSpPr>
          <p:nvPr>
            <p:ph type="body" sz="quarter" idx="22" hasCustomPrompt="1"/>
          </p:nvPr>
        </p:nvSpPr>
        <p:spPr>
          <a:xfrm>
            <a:off x="2444751" y="4186546"/>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7" name="Picture 2"/>
          <p:cNvSpPr>
            <a:spLocks noGrp="1"/>
          </p:cNvSpPr>
          <p:nvPr>
            <p:ph type="pic" sz="quarter" idx="11"/>
          </p:nvPr>
        </p:nvSpPr>
        <p:spPr>
          <a:xfrm>
            <a:off x="742057"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3" name="Text 5"/>
          <p:cNvSpPr>
            <a:spLocks noGrp="1"/>
          </p:cNvSpPr>
          <p:nvPr>
            <p:ph type="body" sz="quarter" idx="18" hasCustomPrompt="1"/>
          </p:nvPr>
        </p:nvSpPr>
        <p:spPr>
          <a:xfrm>
            <a:off x="6518695" y="2494622"/>
            <a:ext cx="2017814" cy="128524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3" name="Text 6"/>
          <p:cNvSpPr>
            <a:spLocks noGrp="1"/>
          </p:cNvSpPr>
          <p:nvPr>
            <p:ph type="body" sz="quarter" idx="21" hasCustomPrompt="1"/>
          </p:nvPr>
        </p:nvSpPr>
        <p:spPr>
          <a:xfrm>
            <a:off x="6518695" y="173200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8" name="Picture 3"/>
          <p:cNvSpPr>
            <a:spLocks noGrp="1"/>
          </p:cNvSpPr>
          <p:nvPr>
            <p:ph type="pic" sz="quarter" idx="12"/>
          </p:nvPr>
        </p:nvSpPr>
        <p:spPr>
          <a:xfrm>
            <a:off x="4815516" y="1854405"/>
            <a:ext cx="1571128" cy="1897613"/>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7"/>
          <p:cNvSpPr>
            <a:spLocks noGrp="1"/>
          </p:cNvSpPr>
          <p:nvPr>
            <p:ph type="body" sz="quarter" idx="16" hasCustomPrompt="1"/>
          </p:nvPr>
        </p:nvSpPr>
        <p:spPr>
          <a:xfrm>
            <a:off x="2445239" y="2494623"/>
            <a:ext cx="2029485" cy="1285244"/>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3" name="Text 8"/>
          <p:cNvSpPr>
            <a:spLocks noGrp="1"/>
          </p:cNvSpPr>
          <p:nvPr>
            <p:ph type="body" sz="quarter" idx="20" hasCustomPrompt="1"/>
          </p:nvPr>
        </p:nvSpPr>
        <p:spPr>
          <a:xfrm>
            <a:off x="2444751" y="1755038"/>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6" name="Picture 4"/>
          <p:cNvSpPr>
            <a:spLocks noGrp="1"/>
          </p:cNvSpPr>
          <p:nvPr>
            <p:ph type="pic" sz="quarter" idx="10"/>
          </p:nvPr>
        </p:nvSpPr>
        <p:spPr>
          <a:xfrm>
            <a:off x="742059" y="1854404"/>
            <a:ext cx="1571128" cy="1897613"/>
          </a:xfrm>
          <a:prstGeom prst="rect">
            <a:avLst/>
          </a:prstGeom>
        </p:spPr>
        <p:txBody>
          <a:bodyPr>
            <a:normAutofit/>
          </a:bodyPr>
          <a:lstStyle>
            <a:lvl1pPr marL="0" indent="0">
              <a:buNone/>
              <a:defRPr sz="1400"/>
            </a:lvl1pPr>
          </a:lstStyle>
          <a:p>
            <a:r>
              <a:rPr lang="en-US" smtClean="0"/>
              <a:t>Click icon to add picture</a:t>
            </a:r>
            <a:endParaRPr lang="ru-RU" dirty="0"/>
          </a:p>
        </p:txBody>
      </p:sp>
      <p:sp>
        <p:nvSpPr>
          <p:cNvPr id="26" name="Title"/>
          <p:cNvSpPr>
            <a:spLocks noGrp="1"/>
          </p:cNvSpPr>
          <p:nvPr>
            <p:ph type="title" hasCustomPrompt="1"/>
          </p:nvPr>
        </p:nvSpPr>
        <p:spPr>
          <a:xfrm>
            <a:off x="597320" y="120645"/>
            <a:ext cx="7918031"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0567529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Video">
    <p:spTree>
      <p:nvGrpSpPr>
        <p:cNvPr id="1" name=""/>
        <p:cNvGrpSpPr/>
        <p:nvPr/>
      </p:nvGrpSpPr>
      <p:grpSpPr>
        <a:xfrm>
          <a:off x="0" y="0"/>
          <a:ext cx="0" cy="0"/>
          <a:chOff x="0" y="0"/>
          <a:chExt cx="0" cy="0"/>
        </a:xfrm>
      </p:grpSpPr>
      <p:sp>
        <p:nvSpPr>
          <p:cNvPr id="3" name="Video 1"/>
          <p:cNvSpPr>
            <a:spLocks noGrp="1"/>
          </p:cNvSpPr>
          <p:nvPr>
            <p:ph type="media" sz="quarter" idx="20" hasCustomPrompt="1"/>
          </p:nvPr>
        </p:nvSpPr>
        <p:spPr>
          <a:xfrm>
            <a:off x="3223504" y="2045266"/>
            <a:ext cx="5291847" cy="2976664"/>
          </a:xfrm>
        </p:spPr>
        <p:txBody>
          <a:bodyPr/>
          <a:lstStyle/>
          <a:p>
            <a:r>
              <a:rPr lang="en-US"/>
              <a:t>Click icon to add video</a:t>
            </a:r>
            <a:endParaRPr lang="en-US" dirty="0"/>
          </a:p>
        </p:txBody>
      </p:sp>
      <p:sp>
        <p:nvSpPr>
          <p:cNvPr id="4" name="Text 1"/>
          <p:cNvSpPr>
            <a:spLocks noGrp="1"/>
          </p:cNvSpPr>
          <p:nvPr>
            <p:ph type="body" sz="quarter" idx="19" hasCustomPrompt="1"/>
          </p:nvPr>
        </p:nvSpPr>
        <p:spPr>
          <a:xfrm>
            <a:off x="624478" y="1932059"/>
            <a:ext cx="2308192" cy="3626769"/>
          </a:xfrm>
        </p:spPr>
        <p:txBody>
          <a:bodyPr>
            <a:noAutofit/>
          </a:bodyPr>
          <a:lstStyle>
            <a:lvl1pPr marL="0" indent="0">
              <a:buNone/>
              <a:defRPr sz="1400">
                <a:solidFill>
                  <a:schemeClr val="tx1">
                    <a:lumMod val="65000"/>
                    <a:lumOff val="35000"/>
                  </a:schemeClr>
                </a:solidFill>
              </a:defRPr>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5949816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Major Point">
    <p:spTree>
      <p:nvGrpSpPr>
        <p:cNvPr id="1" name=""/>
        <p:cNvGrpSpPr/>
        <p:nvPr/>
      </p:nvGrpSpPr>
      <p:grpSpPr>
        <a:xfrm>
          <a:off x="0" y="0"/>
          <a:ext cx="0" cy="0"/>
          <a:chOff x="0" y="0"/>
          <a:chExt cx="0" cy="0"/>
        </a:xfrm>
      </p:grpSpPr>
      <p:sp>
        <p:nvSpPr>
          <p:cNvPr id="3" name="Picture 1"/>
          <p:cNvSpPr>
            <a:spLocks noGrp="1"/>
          </p:cNvSpPr>
          <p:nvPr>
            <p:ph type="pic" sz="quarter" idx="10"/>
          </p:nvPr>
        </p:nvSpPr>
        <p:spPr>
          <a:xfrm>
            <a:off x="0" y="0"/>
            <a:ext cx="9144000" cy="6858000"/>
          </a:xfrm>
        </p:spPr>
        <p:txBody>
          <a:bodyPr/>
          <a:lstStyle>
            <a:lvl1pPr>
              <a:defRPr/>
            </a:lvl1pPr>
          </a:lstStyle>
          <a:p>
            <a:r>
              <a:rPr lang="en-US" smtClean="0"/>
              <a:t>Click icon to add picture</a:t>
            </a:r>
            <a:endParaRPr lang="en-US" dirty="0"/>
          </a:p>
        </p:txBody>
      </p:sp>
      <p:sp>
        <p:nvSpPr>
          <p:cNvPr id="5" name="Text 1"/>
          <p:cNvSpPr>
            <a:spLocks noGrp="1"/>
          </p:cNvSpPr>
          <p:nvPr>
            <p:ph type="body" sz="quarter" idx="11" hasCustomPrompt="1"/>
          </p:nvPr>
        </p:nvSpPr>
        <p:spPr>
          <a:xfrm>
            <a:off x="5568950" y="3624649"/>
            <a:ext cx="2492869" cy="2398646"/>
          </a:xfrm>
        </p:spPr>
        <p:txBody>
          <a:bodyPr/>
          <a:lstStyle>
            <a:lvl1pPr>
              <a:defRPr>
                <a:solidFill>
                  <a:schemeClr val="bg1"/>
                </a:solidFill>
              </a:defRPr>
            </a:lvl1pPr>
          </a:lstStyle>
          <a:p>
            <a:pPr lvl="0"/>
            <a:r>
              <a:rPr lang="en-US"/>
              <a:t>Click to add text</a:t>
            </a:r>
            <a:endParaRPr lang="ru-RU" dirty="0"/>
          </a:p>
        </p:txBody>
      </p:sp>
      <p:sp>
        <p:nvSpPr>
          <p:cNvPr id="7" name="Text 2"/>
          <p:cNvSpPr>
            <a:spLocks noGrp="1"/>
          </p:cNvSpPr>
          <p:nvPr>
            <p:ph type="body" sz="quarter" idx="20" hasCustomPrompt="1"/>
          </p:nvPr>
        </p:nvSpPr>
        <p:spPr>
          <a:xfrm>
            <a:off x="5867622" y="3065462"/>
            <a:ext cx="2194197" cy="363538"/>
          </a:xfrm>
        </p:spPr>
        <p:txBody>
          <a:bodyPr>
            <a:noAutofit/>
          </a:bodyPr>
          <a:lstStyle>
            <a:lvl1pPr algn="l">
              <a:defRPr sz="1600" b="1" baseline="0">
                <a:solidFill>
                  <a:schemeClr val="bg1"/>
                </a:solidFill>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40415616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Team">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173378"/>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37874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173379"/>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734" y="5173380"/>
            <a:ext cx="1571043"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172" y="5173380"/>
            <a:ext cx="1570685"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370997"/>
            <a:ext cx="1584000" cy="1584000"/>
          </a:xfrm>
          <a:prstGeom prst="ellipse">
            <a:avLst/>
          </a:prstGeom>
        </p:spPr>
        <p:txBody>
          <a:bodyPr>
            <a:normAutofit/>
          </a:bodyPr>
          <a:lstStyle>
            <a:lvl1pPr marL="0" indent="0">
              <a:buNone/>
              <a:defRPr sz="1400" baseline="0"/>
            </a:lvl1pPr>
          </a:lstStyle>
          <a:p>
            <a:r>
              <a:rPr lang="en-US" smtClean="0"/>
              <a:t>Click icon to add picture</a:t>
            </a:r>
            <a:endParaRPr lang="ru-RU" dirty="0"/>
          </a:p>
        </p:txBody>
      </p:sp>
      <p:sp>
        <p:nvSpPr>
          <p:cNvPr id="15" name="Text 5"/>
          <p:cNvSpPr>
            <a:spLocks noGrp="1"/>
          </p:cNvSpPr>
          <p:nvPr>
            <p:ph type="body" sz="quarter" idx="23" hasCustomPrompt="1"/>
          </p:nvPr>
        </p:nvSpPr>
        <p:spPr>
          <a:xfrm>
            <a:off x="613172" y="1941917"/>
            <a:ext cx="7902179"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0225725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Process">
    <p:spTree>
      <p:nvGrpSpPr>
        <p:cNvPr id="1" name=""/>
        <p:cNvGrpSpPr/>
        <p:nvPr/>
      </p:nvGrpSpPr>
      <p:grpSpPr>
        <a:xfrm>
          <a:off x="0" y="0"/>
          <a:ext cx="0" cy="0"/>
          <a:chOff x="0" y="0"/>
          <a:chExt cx="0" cy="0"/>
        </a:xfrm>
      </p:grpSpPr>
      <p:sp>
        <p:nvSpPr>
          <p:cNvPr id="16" name="Text 1"/>
          <p:cNvSpPr>
            <a:spLocks noGrp="1"/>
          </p:cNvSpPr>
          <p:nvPr>
            <p:ph type="body" sz="quarter" idx="20" hasCustomPrompt="1"/>
          </p:nvPr>
        </p:nvSpPr>
        <p:spPr>
          <a:xfrm>
            <a:off x="7167866"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0" name="Picture 1"/>
          <p:cNvSpPr>
            <a:spLocks noGrp="1"/>
          </p:cNvSpPr>
          <p:nvPr>
            <p:ph type="pic" sz="quarter" idx="14"/>
          </p:nvPr>
        </p:nvSpPr>
        <p:spPr>
          <a:xfrm>
            <a:off x="7167064" y="3142238"/>
            <a:ext cx="1260000" cy="1440000"/>
          </a:xfrm>
          <a:prstGeom prst="roundRect">
            <a:avLst>
              <a:gd name="adj" fmla="val 1359"/>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2"/>
          <p:cNvSpPr>
            <a:spLocks noGrp="1"/>
          </p:cNvSpPr>
          <p:nvPr>
            <p:ph type="body" sz="quarter" idx="19" hasCustomPrompt="1"/>
          </p:nvPr>
        </p:nvSpPr>
        <p:spPr>
          <a:xfrm>
            <a:off x="554088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9" name="Picture 2"/>
          <p:cNvSpPr>
            <a:spLocks noGrp="1"/>
          </p:cNvSpPr>
          <p:nvPr>
            <p:ph type="pic" sz="quarter" idx="13"/>
          </p:nvPr>
        </p:nvSpPr>
        <p:spPr>
          <a:xfrm>
            <a:off x="5540082" y="3142238"/>
            <a:ext cx="1260000" cy="1440000"/>
          </a:xfrm>
          <a:prstGeom prst="roundRect">
            <a:avLst>
              <a:gd name="adj" fmla="val 3060"/>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4" name="Text 3"/>
          <p:cNvSpPr>
            <a:spLocks noGrp="1"/>
          </p:cNvSpPr>
          <p:nvPr>
            <p:ph type="body" sz="quarter" idx="18" hasCustomPrompt="1"/>
          </p:nvPr>
        </p:nvSpPr>
        <p:spPr>
          <a:xfrm>
            <a:off x="3913905" y="4842459"/>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3"/>
          <p:cNvSpPr>
            <a:spLocks noGrp="1"/>
          </p:cNvSpPr>
          <p:nvPr>
            <p:ph type="pic" sz="quarter" idx="12"/>
          </p:nvPr>
        </p:nvSpPr>
        <p:spPr>
          <a:xfrm>
            <a:off x="3913102"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Text 4"/>
          <p:cNvSpPr>
            <a:spLocks noGrp="1"/>
          </p:cNvSpPr>
          <p:nvPr>
            <p:ph type="body" sz="quarter" idx="17" hasCustomPrompt="1"/>
          </p:nvPr>
        </p:nvSpPr>
        <p:spPr>
          <a:xfrm>
            <a:off x="2286924"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4"/>
          <p:cNvSpPr>
            <a:spLocks noGrp="1"/>
          </p:cNvSpPr>
          <p:nvPr>
            <p:ph type="pic" sz="quarter" idx="11"/>
          </p:nvPr>
        </p:nvSpPr>
        <p:spPr>
          <a:xfrm>
            <a:off x="2286123"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5"/>
          <p:cNvSpPr>
            <a:spLocks noGrp="1"/>
          </p:cNvSpPr>
          <p:nvPr>
            <p:ph type="body" sz="quarter" idx="16" hasCustomPrompt="1"/>
          </p:nvPr>
        </p:nvSpPr>
        <p:spPr>
          <a:xfrm>
            <a:off x="65994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5"/>
          <p:cNvSpPr>
            <a:spLocks noGrp="1"/>
          </p:cNvSpPr>
          <p:nvPr>
            <p:ph type="pic" sz="quarter" idx="10"/>
          </p:nvPr>
        </p:nvSpPr>
        <p:spPr>
          <a:xfrm>
            <a:off x="658631" y="3142238"/>
            <a:ext cx="1260000" cy="1440000"/>
          </a:xfrm>
          <a:prstGeom prst="roundRect">
            <a:avLst>
              <a:gd name="adj" fmla="val 1926"/>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9" name="Text 6"/>
          <p:cNvSpPr>
            <a:spLocks noGrp="1"/>
          </p:cNvSpPr>
          <p:nvPr>
            <p:ph type="body" sz="half" idx="2" hasCustomPrompt="1"/>
          </p:nvPr>
        </p:nvSpPr>
        <p:spPr>
          <a:xfrm>
            <a:off x="597320" y="1941917"/>
            <a:ext cx="7918031" cy="75048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3244890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Quote - Picture Top">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4509390" y="5485468"/>
            <a:ext cx="3216127" cy="412421"/>
          </a:xfrm>
        </p:spPr>
        <p:txBody>
          <a:bodyPr>
            <a:noAutofit/>
          </a:bodyPr>
          <a:lstStyle>
            <a:lvl1pPr marL="0" indent="0" algn="r">
              <a:buNone/>
              <a:defRPr sz="1600"/>
            </a:lvl1pPr>
          </a:lstStyle>
          <a:p>
            <a:pPr lvl="0"/>
            <a:r>
              <a:rPr lang="en-US"/>
              <a:t>Click to add text</a:t>
            </a:r>
            <a:endParaRPr lang="ru-RU" dirty="0"/>
          </a:p>
        </p:txBody>
      </p:sp>
      <p:sp>
        <p:nvSpPr>
          <p:cNvPr id="6" name="Text 2"/>
          <p:cNvSpPr>
            <a:spLocks noGrp="1"/>
          </p:cNvSpPr>
          <p:nvPr>
            <p:ph type="body" sz="quarter" idx="16" hasCustomPrompt="1"/>
          </p:nvPr>
        </p:nvSpPr>
        <p:spPr>
          <a:xfrm>
            <a:off x="1152701" y="4117010"/>
            <a:ext cx="7362650" cy="1064589"/>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3924000" y="2179816"/>
            <a:ext cx="1440000" cy="1440000"/>
          </a:xfrm>
          <a:prstGeom prst="ellipse">
            <a:avLst/>
          </a:prstGeom>
        </p:spPr>
        <p:txBody>
          <a:bodyPr/>
          <a:lstStyle>
            <a:lvl1pPr marL="0" indent="0">
              <a:buNone/>
              <a:defRPr/>
            </a:lvl1pPr>
          </a:lstStyle>
          <a:p>
            <a:r>
              <a:rPr lang="en-US" smtClean="0"/>
              <a:t>Click icon to add picture</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2497284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Quote - Picture Left">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3565990" y="5160671"/>
            <a:ext cx="3216127" cy="412421"/>
          </a:xfrm>
        </p:spPr>
        <p:txBody>
          <a:bodyPr>
            <a:noAutofit/>
          </a:bodyPr>
          <a:lstStyle>
            <a:lvl1pPr marL="0" indent="0" algn="l">
              <a:buNone/>
              <a:defRPr sz="1600"/>
            </a:lvl1pPr>
          </a:lstStyle>
          <a:p>
            <a:pPr lvl="0"/>
            <a:r>
              <a:rPr lang="en-US"/>
              <a:t>Click to add text</a:t>
            </a:r>
            <a:endParaRPr lang="ru-RU" dirty="0"/>
          </a:p>
        </p:txBody>
      </p:sp>
      <p:sp>
        <p:nvSpPr>
          <p:cNvPr id="9" name="Text 2"/>
          <p:cNvSpPr>
            <a:spLocks noGrp="1"/>
          </p:cNvSpPr>
          <p:nvPr>
            <p:ph type="body" sz="quarter" idx="16" hasCustomPrompt="1"/>
          </p:nvPr>
        </p:nvSpPr>
        <p:spPr>
          <a:xfrm>
            <a:off x="3565989" y="3844942"/>
            <a:ext cx="4418371" cy="1243525"/>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1294964" y="3844942"/>
            <a:ext cx="1548000" cy="1548000"/>
          </a:xfrm>
          <a:prstGeom prst="ellipse">
            <a:avLst/>
          </a:prstGeom>
        </p:spPr>
        <p:txBody>
          <a:bodyPr/>
          <a:lstStyle>
            <a:lvl1pPr marL="0" indent="0">
              <a:buNone/>
              <a:defRPr/>
            </a:lvl1pPr>
          </a:lstStyle>
          <a:p>
            <a:r>
              <a:rPr lang="en-US" smtClean="0"/>
              <a:t>Click icon to add picture</a:t>
            </a:r>
            <a:endParaRPr lang="ru-RU" dirty="0"/>
          </a:p>
        </p:txBody>
      </p:sp>
      <p:sp>
        <p:nvSpPr>
          <p:cNvPr id="12" name="Text 3"/>
          <p:cNvSpPr>
            <a:spLocks noGrp="1"/>
          </p:cNvSpPr>
          <p:nvPr>
            <p:ph type="body" sz="quarter" idx="24" hasCustomPrompt="1"/>
          </p:nvPr>
        </p:nvSpPr>
        <p:spPr>
          <a:xfrm>
            <a:off x="633778" y="1941917"/>
            <a:ext cx="7881572" cy="873487"/>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298645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Mission">
    <p:spTree>
      <p:nvGrpSpPr>
        <p:cNvPr id="1" name=""/>
        <p:cNvGrpSpPr/>
        <p:nvPr/>
      </p:nvGrpSpPr>
      <p:grpSpPr>
        <a:xfrm>
          <a:off x="0" y="0"/>
          <a:ext cx="0" cy="0"/>
          <a:chOff x="0" y="0"/>
          <a:chExt cx="0" cy="0"/>
        </a:xfrm>
      </p:grpSpPr>
      <p:sp>
        <p:nvSpPr>
          <p:cNvPr id="9" name="Picture 1"/>
          <p:cNvSpPr>
            <a:spLocks noGrp="1"/>
          </p:cNvSpPr>
          <p:nvPr>
            <p:ph type="pic" sz="quarter" idx="13"/>
          </p:nvPr>
        </p:nvSpPr>
        <p:spPr>
          <a:xfrm>
            <a:off x="0" y="0"/>
            <a:ext cx="9144000" cy="6858000"/>
          </a:xfrm>
        </p:spPr>
        <p:txBody>
          <a:bodyPr>
            <a:normAutofit/>
          </a:bodyPr>
          <a:lstStyle>
            <a:lvl1pPr marL="0" indent="0">
              <a:buNone/>
              <a:defRPr lang="ru-RU" sz="1400"/>
            </a:lvl1pPr>
          </a:lstStyle>
          <a:p>
            <a:r>
              <a:rPr lang="en-US" smtClean="0"/>
              <a:t>Click icon to add picture</a:t>
            </a:r>
            <a:endParaRPr lang="ru-RU" dirty="0"/>
          </a:p>
        </p:txBody>
      </p:sp>
      <p:sp>
        <p:nvSpPr>
          <p:cNvPr id="5" name="Text 1"/>
          <p:cNvSpPr>
            <a:spLocks noGrp="1"/>
          </p:cNvSpPr>
          <p:nvPr>
            <p:ph type="body" sz="quarter" idx="16" hasCustomPrompt="1"/>
          </p:nvPr>
        </p:nvSpPr>
        <p:spPr>
          <a:xfrm>
            <a:off x="1897039" y="3059847"/>
            <a:ext cx="5923128" cy="2139950"/>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0738790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Timeline - Start">
    <p:spTree>
      <p:nvGrpSpPr>
        <p:cNvPr id="1" name=""/>
        <p:cNvGrpSpPr/>
        <p:nvPr/>
      </p:nvGrpSpPr>
      <p:grpSpPr>
        <a:xfrm>
          <a:off x="0" y="0"/>
          <a:ext cx="0" cy="0"/>
          <a:chOff x="0" y="0"/>
          <a:chExt cx="0" cy="0"/>
        </a:xfrm>
      </p:grpSpPr>
      <p:sp>
        <p:nvSpPr>
          <p:cNvPr id="21" name="Picture 1"/>
          <p:cNvSpPr>
            <a:spLocks noGrp="1"/>
          </p:cNvSpPr>
          <p:nvPr>
            <p:ph type="pic" sz="quarter" idx="14"/>
          </p:nvPr>
        </p:nvSpPr>
        <p:spPr>
          <a:xfrm>
            <a:off x="734005" y="4796239"/>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19" hasCustomPrompt="1"/>
          </p:nvPr>
        </p:nvSpPr>
        <p:spPr>
          <a:xfrm>
            <a:off x="1970569" y="5226228"/>
            <a:ext cx="2601431" cy="736556"/>
          </a:xfrm>
        </p:spPr>
        <p:txBody>
          <a:bodyPr>
            <a:noAutofit/>
          </a:bodyPr>
          <a:lstStyle>
            <a:lvl1pPr algn="l">
              <a:defRPr sz="1400" b="0" baseline="0"/>
            </a:lvl1pPr>
          </a:lstStyle>
          <a:p>
            <a:pPr lvl="0"/>
            <a:r>
              <a:rPr lang="en-US"/>
              <a:t>Click to add text</a:t>
            </a:r>
            <a:endParaRPr lang="en-US" dirty="0"/>
          </a:p>
        </p:txBody>
      </p:sp>
      <p:sp>
        <p:nvSpPr>
          <p:cNvPr id="15" name="Text 2"/>
          <p:cNvSpPr>
            <a:spLocks noGrp="1"/>
          </p:cNvSpPr>
          <p:nvPr>
            <p:ph type="body" sz="quarter" idx="18" hasCustomPrompt="1"/>
          </p:nvPr>
        </p:nvSpPr>
        <p:spPr>
          <a:xfrm>
            <a:off x="1970569" y="4906163"/>
            <a:ext cx="2601431" cy="363538"/>
          </a:xfrm>
        </p:spPr>
        <p:txBody>
          <a:bodyPr>
            <a:noAutofit/>
          </a:bodyPr>
          <a:lstStyle>
            <a:lvl1pPr algn="l">
              <a:defRPr sz="1600" b="1" baseline="0"/>
            </a:lvl1pPr>
          </a:lstStyle>
          <a:p>
            <a:pPr lvl="0"/>
            <a:r>
              <a:rPr lang="en-US"/>
              <a:t>Click to add text</a:t>
            </a:r>
            <a:endParaRPr lang="en-US" dirty="0"/>
          </a:p>
        </p:txBody>
      </p:sp>
      <p:sp>
        <p:nvSpPr>
          <p:cNvPr id="19" name="Picture 2"/>
          <p:cNvSpPr>
            <a:spLocks noGrp="1"/>
          </p:cNvSpPr>
          <p:nvPr>
            <p:ph type="pic" sz="quarter" idx="13"/>
          </p:nvPr>
        </p:nvSpPr>
        <p:spPr>
          <a:xfrm>
            <a:off x="5106988" y="4168247"/>
            <a:ext cx="2880000" cy="1800000"/>
          </a:xfrm>
        </p:spPr>
        <p:txBody>
          <a:bodyPr>
            <a:normAutofit/>
          </a:bodyPr>
          <a:lstStyle>
            <a:lvl1pPr marL="0" indent="0">
              <a:buNone/>
              <a:defRPr sz="1400"/>
            </a:lvl1pPr>
          </a:lstStyle>
          <a:p>
            <a:r>
              <a:rPr lang="en-US" smtClean="0"/>
              <a:t>Click icon to add picture</a:t>
            </a:r>
            <a:endParaRPr lang="ru-RU" dirty="0"/>
          </a:p>
        </p:txBody>
      </p:sp>
      <p:sp>
        <p:nvSpPr>
          <p:cNvPr id="13" name="Text 3"/>
          <p:cNvSpPr>
            <a:spLocks noGrp="1"/>
          </p:cNvSpPr>
          <p:nvPr>
            <p:ph type="body" sz="quarter" idx="17" hasCustomPrompt="1"/>
          </p:nvPr>
        </p:nvSpPr>
        <p:spPr>
          <a:xfrm>
            <a:off x="5007690" y="3163589"/>
            <a:ext cx="3507661" cy="942743"/>
          </a:xfrm>
        </p:spPr>
        <p:txBody>
          <a:bodyPr>
            <a:noAutofit/>
          </a:bodyPr>
          <a:lstStyle>
            <a:lvl1pPr algn="l">
              <a:defRPr sz="1400" b="0" baseline="0"/>
            </a:lvl1pPr>
          </a:lstStyle>
          <a:p>
            <a:pPr lvl="0"/>
            <a:r>
              <a:rPr lang="en-US"/>
              <a:t>Click to add text</a:t>
            </a:r>
            <a:endParaRPr lang="en-US" dirty="0"/>
          </a:p>
        </p:txBody>
      </p:sp>
      <p:sp>
        <p:nvSpPr>
          <p:cNvPr id="12" name="Text 4"/>
          <p:cNvSpPr>
            <a:spLocks noGrp="1"/>
          </p:cNvSpPr>
          <p:nvPr>
            <p:ph type="body" sz="quarter" idx="16" hasCustomPrompt="1"/>
          </p:nvPr>
        </p:nvSpPr>
        <p:spPr>
          <a:xfrm>
            <a:off x="5007690" y="2812680"/>
            <a:ext cx="3141885" cy="363538"/>
          </a:xfrm>
        </p:spPr>
        <p:txBody>
          <a:bodyPr>
            <a:noAutofit/>
          </a:bodyPr>
          <a:lstStyle>
            <a:lvl1pPr algn="l">
              <a:defRPr sz="1600" b="1" baseline="0"/>
            </a:lvl1pPr>
          </a:lstStyle>
          <a:p>
            <a:pPr lvl="0"/>
            <a:r>
              <a:rPr lang="en-US"/>
              <a:t>Click to add text</a:t>
            </a:r>
            <a:endParaRPr lang="en-US" dirty="0"/>
          </a:p>
        </p:txBody>
      </p:sp>
      <p:sp>
        <p:nvSpPr>
          <p:cNvPr id="3" name="Text 5"/>
          <p:cNvSpPr>
            <a:spLocks noGrp="1"/>
          </p:cNvSpPr>
          <p:nvPr>
            <p:ph type="body" sz="quarter" idx="15" hasCustomPrompt="1"/>
          </p:nvPr>
        </p:nvSpPr>
        <p:spPr>
          <a:xfrm>
            <a:off x="1970570" y="2798750"/>
            <a:ext cx="2137406" cy="363538"/>
          </a:xfrm>
        </p:spPr>
        <p:txBody>
          <a:bodyPr>
            <a:noAutofit/>
          </a:bodyPr>
          <a:lstStyle>
            <a:lvl1pPr algn="r">
              <a:defRPr sz="1600" b="1" baseline="0"/>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252247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70/3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3639497" cy="6857999"/>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4162893" y="2524835"/>
            <a:ext cx="4352458" cy="401244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4162892" y="420896"/>
            <a:ext cx="4352458"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1114154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Timeline - Middle">
    <p:spTree>
      <p:nvGrpSpPr>
        <p:cNvPr id="1" name=""/>
        <p:cNvGrpSpPr/>
        <p:nvPr/>
      </p:nvGrpSpPr>
      <p:grpSpPr>
        <a:xfrm>
          <a:off x="0" y="0"/>
          <a:ext cx="0" cy="0"/>
          <a:chOff x="0" y="0"/>
          <a:chExt cx="0" cy="0"/>
        </a:xfrm>
      </p:grpSpPr>
      <p:sp>
        <p:nvSpPr>
          <p:cNvPr id="19" name="Picture 1"/>
          <p:cNvSpPr>
            <a:spLocks noGrp="1"/>
          </p:cNvSpPr>
          <p:nvPr>
            <p:ph type="pic" sz="quarter" idx="13"/>
          </p:nvPr>
        </p:nvSpPr>
        <p:spPr>
          <a:xfrm>
            <a:off x="1164784" y="4621475"/>
            <a:ext cx="2880000" cy="1800000"/>
          </a:xfrm>
        </p:spPr>
        <p:txBody>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1"/>
          <p:cNvSpPr>
            <a:spLocks noGrp="1"/>
          </p:cNvSpPr>
          <p:nvPr>
            <p:ph type="body" sz="quarter" idx="17" hasCustomPrompt="1"/>
          </p:nvPr>
        </p:nvSpPr>
        <p:spPr>
          <a:xfrm>
            <a:off x="4988181" y="4234473"/>
            <a:ext cx="3507661" cy="1539794"/>
          </a:xfrm>
        </p:spPr>
        <p:txBody>
          <a:bodyPr>
            <a:noAutofit/>
          </a:bodyPr>
          <a:lstStyle>
            <a:lvl1pPr algn="l">
              <a:defRPr sz="1400" b="0" baseline="0"/>
            </a:lvl1pPr>
          </a:lstStyle>
          <a:p>
            <a:pPr lvl="0"/>
            <a:r>
              <a:rPr lang="en-US"/>
              <a:t>Click to add text</a:t>
            </a:r>
            <a:endParaRPr lang="en-US" dirty="0"/>
          </a:p>
        </p:txBody>
      </p:sp>
      <p:sp>
        <p:nvSpPr>
          <p:cNvPr id="12" name="Text 2"/>
          <p:cNvSpPr>
            <a:spLocks noGrp="1"/>
          </p:cNvSpPr>
          <p:nvPr>
            <p:ph type="body" sz="quarter" idx="16" hasCustomPrompt="1"/>
          </p:nvPr>
        </p:nvSpPr>
        <p:spPr>
          <a:xfrm>
            <a:off x="4988181" y="3866630"/>
            <a:ext cx="3507661" cy="363538"/>
          </a:xfrm>
        </p:spPr>
        <p:txBody>
          <a:bodyPr>
            <a:noAutofit/>
          </a:bodyPr>
          <a:lstStyle>
            <a:lvl1pPr algn="l">
              <a:defRPr sz="1600" b="1" baseline="0"/>
            </a:lvl1pPr>
          </a:lstStyle>
          <a:p>
            <a:pPr lvl="0"/>
            <a:r>
              <a:rPr lang="en-US"/>
              <a:t>Click to add text</a:t>
            </a:r>
            <a:endParaRPr lang="en-US" dirty="0"/>
          </a:p>
        </p:txBody>
      </p:sp>
      <p:sp>
        <p:nvSpPr>
          <p:cNvPr id="16" name="Text 3"/>
          <p:cNvSpPr>
            <a:spLocks noGrp="1"/>
          </p:cNvSpPr>
          <p:nvPr>
            <p:ph type="body" sz="quarter" idx="20" hasCustomPrompt="1"/>
          </p:nvPr>
        </p:nvSpPr>
        <p:spPr>
          <a:xfrm>
            <a:off x="1164785" y="3863637"/>
            <a:ext cx="2968592" cy="363538"/>
          </a:xfrm>
        </p:spPr>
        <p:txBody>
          <a:bodyPr>
            <a:noAutofit/>
          </a:bodyPr>
          <a:lstStyle>
            <a:lvl1pPr algn="r">
              <a:defRPr sz="1600" b="1" baseline="0"/>
            </a:lvl1pPr>
          </a:lstStyle>
          <a:p>
            <a:pPr lvl="0"/>
            <a:r>
              <a:rPr lang="en-US"/>
              <a:t>Click to add text</a:t>
            </a:r>
            <a:endParaRPr lang="en-US" dirty="0"/>
          </a:p>
        </p:txBody>
      </p:sp>
      <p:sp>
        <p:nvSpPr>
          <p:cNvPr id="8" name="Picture 2"/>
          <p:cNvSpPr>
            <a:spLocks noGrp="1"/>
          </p:cNvSpPr>
          <p:nvPr>
            <p:ph type="pic" sz="quarter" idx="14"/>
          </p:nvPr>
        </p:nvSpPr>
        <p:spPr>
          <a:xfrm>
            <a:off x="5167038" y="1274006"/>
            <a:ext cx="2880000" cy="1800000"/>
          </a:xfrm>
        </p:spPr>
        <p:txBody>
          <a:bodyPr>
            <a:normAutofit/>
          </a:bodyPr>
          <a:lstStyle>
            <a:lvl1pPr marL="0" indent="0">
              <a:buNone/>
              <a:defRPr sz="1400"/>
            </a:lvl1pPr>
          </a:lstStyle>
          <a:p>
            <a:r>
              <a:rPr lang="en-US" smtClean="0"/>
              <a:t>Click icon to add picture</a:t>
            </a:r>
            <a:endParaRPr lang="ru-RU" dirty="0"/>
          </a:p>
        </p:txBody>
      </p:sp>
      <p:sp>
        <p:nvSpPr>
          <p:cNvPr id="15" name="Text 4"/>
          <p:cNvSpPr>
            <a:spLocks noGrp="1"/>
          </p:cNvSpPr>
          <p:nvPr>
            <p:ph type="body" sz="quarter" idx="15" hasCustomPrompt="1"/>
          </p:nvPr>
        </p:nvSpPr>
        <p:spPr>
          <a:xfrm>
            <a:off x="5073120" y="557954"/>
            <a:ext cx="2973918" cy="363538"/>
          </a:xfrm>
        </p:spPr>
        <p:txBody>
          <a:bodyPr>
            <a:noAutofit/>
          </a:bodyPr>
          <a:lstStyle>
            <a:lvl1pPr algn="l">
              <a:defRPr sz="1600" b="1" baseline="0"/>
            </a:lvl1pPr>
          </a:lstStyle>
          <a:p>
            <a:pPr lvl="0"/>
            <a:r>
              <a:rPr lang="en-US"/>
              <a:t>Click to add text</a:t>
            </a:r>
            <a:endParaRPr lang="ru-RU" dirty="0"/>
          </a:p>
        </p:txBody>
      </p:sp>
      <p:sp>
        <p:nvSpPr>
          <p:cNvPr id="13" name="Text 5"/>
          <p:cNvSpPr>
            <a:spLocks noGrp="1"/>
          </p:cNvSpPr>
          <p:nvPr>
            <p:ph type="body" sz="quarter" idx="18" hasCustomPrompt="1"/>
          </p:nvPr>
        </p:nvSpPr>
        <p:spPr>
          <a:xfrm>
            <a:off x="593435" y="925797"/>
            <a:ext cx="3507661" cy="1580335"/>
          </a:xfrm>
        </p:spPr>
        <p:txBody>
          <a:bodyPr>
            <a:noAutofit/>
          </a:bodyPr>
          <a:lstStyle>
            <a:lvl1pPr algn="r">
              <a:defRPr sz="1400" b="0" baseline="0"/>
            </a:lvl1pPr>
          </a:lstStyle>
          <a:p>
            <a:pPr lvl="0"/>
            <a:r>
              <a:rPr lang="en-US"/>
              <a:t>Click to add text</a:t>
            </a:r>
            <a:endParaRPr lang="en-US" dirty="0"/>
          </a:p>
        </p:txBody>
      </p:sp>
      <p:sp>
        <p:nvSpPr>
          <p:cNvPr id="14" name="Text 6"/>
          <p:cNvSpPr>
            <a:spLocks noGrp="1"/>
          </p:cNvSpPr>
          <p:nvPr>
            <p:ph type="body" sz="quarter" idx="19" hasCustomPrompt="1"/>
          </p:nvPr>
        </p:nvSpPr>
        <p:spPr>
          <a:xfrm>
            <a:off x="593435" y="557954"/>
            <a:ext cx="3514540"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11937747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Timeline - Now">
    <p:spTree>
      <p:nvGrpSpPr>
        <p:cNvPr id="1" name=""/>
        <p:cNvGrpSpPr/>
        <p:nvPr/>
      </p:nvGrpSpPr>
      <p:grpSpPr>
        <a:xfrm>
          <a:off x="0" y="0"/>
          <a:ext cx="0" cy="0"/>
          <a:chOff x="0" y="0"/>
          <a:chExt cx="0" cy="0"/>
        </a:xfrm>
      </p:grpSpPr>
      <p:sp>
        <p:nvSpPr>
          <p:cNvPr id="9" name="Picture 1"/>
          <p:cNvSpPr>
            <a:spLocks noGrp="1"/>
          </p:cNvSpPr>
          <p:nvPr>
            <p:ph type="pic" sz="quarter" idx="15"/>
          </p:nvPr>
        </p:nvSpPr>
        <p:spPr>
          <a:xfrm>
            <a:off x="4976420" y="4075653"/>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22" hasCustomPrompt="1"/>
          </p:nvPr>
        </p:nvSpPr>
        <p:spPr>
          <a:xfrm>
            <a:off x="6389541" y="4634063"/>
            <a:ext cx="2116029" cy="1539794"/>
          </a:xfrm>
        </p:spPr>
        <p:txBody>
          <a:bodyPr>
            <a:noAutofit/>
          </a:bodyPr>
          <a:lstStyle>
            <a:lvl1pPr algn="l">
              <a:defRPr sz="1400" b="0" baseline="0"/>
            </a:lvl1pPr>
          </a:lstStyle>
          <a:p>
            <a:pPr lvl="0"/>
            <a:r>
              <a:rPr lang="en-US"/>
              <a:t>Click to add text</a:t>
            </a:r>
            <a:endParaRPr lang="en-US" dirty="0"/>
          </a:p>
        </p:txBody>
      </p:sp>
      <p:sp>
        <p:nvSpPr>
          <p:cNvPr id="17" name="Text 2"/>
          <p:cNvSpPr>
            <a:spLocks noGrp="1"/>
          </p:cNvSpPr>
          <p:nvPr>
            <p:ph type="body" sz="quarter" idx="23" hasCustomPrompt="1"/>
          </p:nvPr>
        </p:nvSpPr>
        <p:spPr>
          <a:xfrm>
            <a:off x="6389541" y="4266220"/>
            <a:ext cx="2497284" cy="363538"/>
          </a:xfrm>
        </p:spPr>
        <p:txBody>
          <a:bodyPr>
            <a:noAutofit/>
          </a:bodyPr>
          <a:lstStyle>
            <a:lvl1pPr algn="l">
              <a:defRPr sz="1600" b="1" baseline="0"/>
            </a:lvl1pPr>
          </a:lstStyle>
          <a:p>
            <a:pPr lvl="0"/>
            <a:r>
              <a:rPr lang="en-US"/>
              <a:t>Click to add text</a:t>
            </a:r>
            <a:endParaRPr lang="en-US" dirty="0"/>
          </a:p>
        </p:txBody>
      </p:sp>
      <p:sp>
        <p:nvSpPr>
          <p:cNvPr id="15" name="Text 3"/>
          <p:cNvSpPr>
            <a:spLocks noGrp="1"/>
          </p:cNvSpPr>
          <p:nvPr>
            <p:ph type="body" sz="quarter" idx="21" hasCustomPrompt="1"/>
          </p:nvPr>
        </p:nvSpPr>
        <p:spPr>
          <a:xfrm>
            <a:off x="1166800" y="4288115"/>
            <a:ext cx="2941176" cy="363538"/>
          </a:xfrm>
        </p:spPr>
        <p:txBody>
          <a:bodyPr>
            <a:noAutofit/>
          </a:bodyPr>
          <a:lstStyle>
            <a:lvl1pPr algn="r">
              <a:defRPr sz="1600" b="1" baseline="0"/>
            </a:lvl1pPr>
          </a:lstStyle>
          <a:p>
            <a:pPr lvl="0"/>
            <a:r>
              <a:rPr lang="en-US"/>
              <a:t>Click to add text</a:t>
            </a:r>
            <a:endParaRPr lang="ru-RU" dirty="0"/>
          </a:p>
        </p:txBody>
      </p:sp>
      <p:sp>
        <p:nvSpPr>
          <p:cNvPr id="8" name="Picture 2"/>
          <p:cNvSpPr>
            <a:spLocks noGrp="1"/>
          </p:cNvSpPr>
          <p:nvPr>
            <p:ph type="pic" sz="quarter" idx="14"/>
          </p:nvPr>
        </p:nvSpPr>
        <p:spPr>
          <a:xfrm>
            <a:off x="1166799" y="1466877"/>
            <a:ext cx="2880000" cy="1800000"/>
          </a:xfrm>
        </p:spPr>
        <p:txBody>
          <a:bodyPr>
            <a:normAutofit/>
          </a:bodyPr>
          <a:lstStyle>
            <a:lvl1pPr marL="0" indent="0">
              <a:buNone/>
              <a:defRPr sz="1400" baseline="0"/>
            </a:lvl1pPr>
          </a:lstStyle>
          <a:p>
            <a:r>
              <a:rPr lang="en-US" smtClean="0"/>
              <a:t>Click icon to add picture</a:t>
            </a:r>
            <a:endParaRPr lang="ru-RU" dirty="0"/>
          </a:p>
        </p:txBody>
      </p:sp>
      <p:sp>
        <p:nvSpPr>
          <p:cNvPr id="12" name="Text 4"/>
          <p:cNvSpPr>
            <a:spLocks noGrp="1"/>
          </p:cNvSpPr>
          <p:nvPr>
            <p:ph type="body" sz="quarter" idx="17" hasCustomPrompt="1"/>
          </p:nvPr>
        </p:nvSpPr>
        <p:spPr>
          <a:xfrm>
            <a:off x="4997909" y="1082702"/>
            <a:ext cx="3507661" cy="1539794"/>
          </a:xfrm>
        </p:spPr>
        <p:txBody>
          <a:bodyPr>
            <a:noAutofit/>
          </a:bodyPr>
          <a:lstStyle>
            <a:lvl1pPr algn="l">
              <a:defRPr sz="1400" b="0" baseline="0"/>
            </a:lvl1pPr>
          </a:lstStyle>
          <a:p>
            <a:pPr lvl="0"/>
            <a:r>
              <a:rPr lang="en-US"/>
              <a:t>Click to add text</a:t>
            </a:r>
            <a:endParaRPr lang="en-US" dirty="0"/>
          </a:p>
        </p:txBody>
      </p:sp>
      <p:sp>
        <p:nvSpPr>
          <p:cNvPr id="13" name="Text 5"/>
          <p:cNvSpPr>
            <a:spLocks noGrp="1"/>
          </p:cNvSpPr>
          <p:nvPr>
            <p:ph type="body" sz="quarter" idx="16" hasCustomPrompt="1"/>
          </p:nvPr>
        </p:nvSpPr>
        <p:spPr>
          <a:xfrm>
            <a:off x="4997909" y="714859"/>
            <a:ext cx="3507661" cy="363538"/>
          </a:xfrm>
        </p:spPr>
        <p:txBody>
          <a:bodyPr>
            <a:noAutofit/>
          </a:bodyPr>
          <a:lstStyle>
            <a:lvl1pPr algn="l">
              <a:defRPr sz="1600" b="1" baseline="0"/>
            </a:lvl1pPr>
          </a:lstStyle>
          <a:p>
            <a:pPr lvl="0"/>
            <a:r>
              <a:rPr lang="en-US"/>
              <a:t>Click to add text</a:t>
            </a:r>
            <a:endParaRPr lang="en-US" dirty="0"/>
          </a:p>
        </p:txBody>
      </p:sp>
      <p:sp>
        <p:nvSpPr>
          <p:cNvPr id="14" name="Text 6"/>
          <p:cNvSpPr>
            <a:spLocks noGrp="1"/>
          </p:cNvSpPr>
          <p:nvPr>
            <p:ph type="body" sz="quarter" idx="20" hasCustomPrompt="1"/>
          </p:nvPr>
        </p:nvSpPr>
        <p:spPr>
          <a:xfrm>
            <a:off x="1166800" y="696945"/>
            <a:ext cx="2941176"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41376992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Summary">
    <p:spTree>
      <p:nvGrpSpPr>
        <p:cNvPr id="1" name=""/>
        <p:cNvGrpSpPr/>
        <p:nvPr/>
      </p:nvGrpSpPr>
      <p:grpSpPr>
        <a:xfrm>
          <a:off x="0" y="0"/>
          <a:ext cx="0" cy="0"/>
          <a:chOff x="0" y="0"/>
          <a:chExt cx="0" cy="0"/>
        </a:xfrm>
      </p:grpSpPr>
      <p:sp>
        <p:nvSpPr>
          <p:cNvPr id="14" name="Picture 1"/>
          <p:cNvSpPr>
            <a:spLocks noGrp="1"/>
          </p:cNvSpPr>
          <p:nvPr>
            <p:ph type="pic" idx="1"/>
          </p:nvPr>
        </p:nvSpPr>
        <p:spPr>
          <a:xfrm>
            <a:off x="6137189" y="-8467"/>
            <a:ext cx="300778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12" name="Text 1"/>
          <p:cNvSpPr>
            <a:spLocks noGrp="1"/>
          </p:cNvSpPr>
          <p:nvPr>
            <p:ph type="body" sz="quarter" idx="17" hasCustomPrompt="1"/>
          </p:nvPr>
        </p:nvSpPr>
        <p:spPr>
          <a:xfrm>
            <a:off x="1231918" y="5045619"/>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2"/>
          <p:cNvSpPr>
            <a:spLocks noGrp="1"/>
          </p:cNvSpPr>
          <p:nvPr>
            <p:ph type="body" sz="quarter" idx="15" hasCustomPrompt="1"/>
          </p:nvPr>
        </p:nvSpPr>
        <p:spPr>
          <a:xfrm>
            <a:off x="1231918" y="3971450"/>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3"/>
          <p:cNvSpPr>
            <a:spLocks noGrp="1"/>
          </p:cNvSpPr>
          <p:nvPr>
            <p:ph type="body" sz="quarter" idx="11" hasCustomPrompt="1"/>
          </p:nvPr>
        </p:nvSpPr>
        <p:spPr>
          <a:xfrm>
            <a:off x="1231918" y="2897281"/>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3" name="Text 4"/>
          <p:cNvSpPr>
            <a:spLocks noGrp="1"/>
          </p:cNvSpPr>
          <p:nvPr>
            <p:ph type="body" sz="quarter" idx="19" hasCustomPrompt="1"/>
          </p:nvPr>
        </p:nvSpPr>
        <p:spPr>
          <a:xfrm>
            <a:off x="596901" y="1787899"/>
            <a:ext cx="4815358"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597320" y="120645"/>
            <a:ext cx="4814939"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5468143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ngratulations">
    <p:spTree>
      <p:nvGrpSpPr>
        <p:cNvPr id="1" name=""/>
        <p:cNvGrpSpPr/>
        <p:nvPr/>
      </p:nvGrpSpPr>
      <p:grpSpPr>
        <a:xfrm>
          <a:off x="0" y="0"/>
          <a:ext cx="0" cy="0"/>
          <a:chOff x="0" y="0"/>
          <a:chExt cx="0" cy="0"/>
        </a:xfrm>
      </p:grpSpPr>
      <p:sp>
        <p:nvSpPr>
          <p:cNvPr id="3" name="Picture 1"/>
          <p:cNvSpPr>
            <a:spLocks noGrp="1"/>
          </p:cNvSpPr>
          <p:nvPr>
            <p:ph type="pic" idx="1"/>
          </p:nvPr>
        </p:nvSpPr>
        <p:spPr>
          <a:xfrm>
            <a:off x="5145206" y="3"/>
            <a:ext cx="3998795" cy="6857999"/>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4" name="Text 1"/>
          <p:cNvSpPr>
            <a:spLocks noGrp="1"/>
          </p:cNvSpPr>
          <p:nvPr>
            <p:ph type="body" sz="half" idx="2" hasCustomPrompt="1"/>
          </p:nvPr>
        </p:nvSpPr>
        <p:spPr>
          <a:xfrm>
            <a:off x="836579" y="3371855"/>
            <a:ext cx="3852154" cy="3079324"/>
          </a:xfrm>
        </p:spPr>
        <p:txBody>
          <a:bodyPr>
            <a:noAutofit/>
          </a:bodyPr>
          <a:lstStyle>
            <a:lvl1pPr marL="0" indent="0" algn="l">
              <a:buNone/>
              <a:defRPr sz="1600">
                <a:solidFill>
                  <a:schemeClr val="tx1">
                    <a:lumMod val="65000"/>
                    <a:lumOff val="3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add text</a:t>
            </a:r>
            <a:endParaRPr lang="en-US" dirty="0"/>
          </a:p>
        </p:txBody>
      </p:sp>
      <p:sp>
        <p:nvSpPr>
          <p:cNvPr id="5" name="Title"/>
          <p:cNvSpPr>
            <a:spLocks noGrp="1"/>
          </p:cNvSpPr>
          <p:nvPr>
            <p:ph type="title" hasCustomPrompt="1"/>
          </p:nvPr>
        </p:nvSpPr>
        <p:spPr>
          <a:xfrm>
            <a:off x="836579" y="1171068"/>
            <a:ext cx="3852153" cy="1475360"/>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6301650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Course Title">
    <p:bg>
      <p:bgPr>
        <a:solidFill>
          <a:schemeClr val="bg1">
            <a:lumMod val="85000"/>
          </a:schemeClr>
        </a:solidFill>
        <a:effectLst/>
      </p:bgPr>
    </p:bg>
    <p:spTree>
      <p:nvGrpSpPr>
        <p:cNvPr id="1" name=""/>
        <p:cNvGrpSpPr/>
        <p:nvPr/>
      </p:nvGrpSpPr>
      <p:grpSpPr>
        <a:xfrm>
          <a:off x="0" y="0"/>
          <a:ext cx="0" cy="0"/>
          <a:chOff x="0" y="0"/>
          <a:chExt cx="0" cy="0"/>
        </a:xfrm>
      </p:grpSpPr>
      <p:sp>
        <p:nvSpPr>
          <p:cNvPr id="8" name="Picture 1"/>
          <p:cNvSpPr>
            <a:spLocks noGrp="1"/>
          </p:cNvSpPr>
          <p:nvPr>
            <p:ph type="pic" sz="quarter" idx="13"/>
          </p:nvPr>
        </p:nvSpPr>
        <p:spPr>
          <a:xfrm>
            <a:off x="0" y="0"/>
            <a:ext cx="9144000" cy="6858000"/>
          </a:xfrm>
        </p:spPr>
        <p:txBody>
          <a:bodyPr>
            <a:normAutofit/>
          </a:bodyPr>
          <a:lstStyle>
            <a:lvl1pPr marL="0" indent="0">
              <a:buNone/>
              <a:defRPr sz="1400" baseline="0"/>
            </a:lvl1pPr>
          </a:lstStyle>
          <a:p>
            <a:r>
              <a:rPr lang="en-US" smtClean="0"/>
              <a:t>Click icon to add picture</a:t>
            </a:r>
            <a:endParaRPr lang="ru-RU" dirty="0"/>
          </a:p>
        </p:txBody>
      </p:sp>
      <p:sp>
        <p:nvSpPr>
          <p:cNvPr id="3" name="Subtitle 1"/>
          <p:cNvSpPr>
            <a:spLocks noGrp="1"/>
          </p:cNvSpPr>
          <p:nvPr>
            <p:ph type="subTitle" idx="1" hasCustomPrompt="1"/>
          </p:nvPr>
        </p:nvSpPr>
        <p:spPr>
          <a:xfrm>
            <a:off x="1143000" y="4504928"/>
            <a:ext cx="6858000" cy="1655762"/>
          </a:xfrm>
        </p:spPr>
        <p:txBody>
          <a:bodyPr>
            <a:noAutofit/>
          </a:bodyPr>
          <a:lstStyle>
            <a:lvl1pPr marL="0" indent="0" algn="ctr">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2" name="Title"/>
          <p:cNvSpPr>
            <a:spLocks noGrp="1"/>
          </p:cNvSpPr>
          <p:nvPr>
            <p:ph type="ctrTitle" hasCustomPrompt="1"/>
          </p:nvPr>
        </p:nvSpPr>
        <p:spPr>
          <a:xfrm>
            <a:off x="1143000" y="1447315"/>
            <a:ext cx="6858000" cy="2387600"/>
          </a:xfrm>
        </p:spPr>
        <p:txBody>
          <a:bodyPr anchor="b">
            <a:noAutofit/>
          </a:bodyPr>
          <a:lstStyle>
            <a:lvl1pPr algn="ctr">
              <a:defRPr sz="4000">
                <a:solidFill>
                  <a:schemeClr val="bg1"/>
                </a:solidFill>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1215465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Module Title">
    <p:bg>
      <p:bgPr>
        <a:solidFill>
          <a:schemeClr val="bg1">
            <a:lumMod val="85000"/>
          </a:schemeClr>
        </a:solidFill>
        <a:effectLst/>
      </p:bgPr>
    </p:bg>
    <p:spTree>
      <p:nvGrpSpPr>
        <p:cNvPr id="1" name=""/>
        <p:cNvGrpSpPr/>
        <p:nvPr/>
      </p:nvGrpSpPr>
      <p:grpSpPr>
        <a:xfrm>
          <a:off x="0" y="0"/>
          <a:ext cx="0" cy="0"/>
          <a:chOff x="0" y="0"/>
          <a:chExt cx="0" cy="0"/>
        </a:xfrm>
      </p:grpSpPr>
      <p:sp>
        <p:nvSpPr>
          <p:cNvPr id="7" name="Picture 1"/>
          <p:cNvSpPr>
            <a:spLocks noGrp="1"/>
          </p:cNvSpPr>
          <p:nvPr>
            <p:ph type="pic" sz="quarter" idx="13"/>
          </p:nvPr>
        </p:nvSpPr>
        <p:spPr>
          <a:xfrm>
            <a:off x="0" y="0"/>
            <a:ext cx="9144000" cy="685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Subtitle 1"/>
          <p:cNvSpPr>
            <a:spLocks noGrp="1"/>
          </p:cNvSpPr>
          <p:nvPr>
            <p:ph type="subTitle" idx="1" hasCustomPrompt="1"/>
          </p:nvPr>
        </p:nvSpPr>
        <p:spPr>
          <a:xfrm>
            <a:off x="1007725" y="4153347"/>
            <a:ext cx="5103159" cy="1655762"/>
          </a:xfrm>
        </p:spPr>
        <p:txBody>
          <a:bodyPr>
            <a:noAutofit/>
          </a:bodyPr>
          <a:lstStyle>
            <a:lvl1pPr marL="0" indent="0" algn="l">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12" name="Title"/>
          <p:cNvSpPr>
            <a:spLocks noGrp="1"/>
          </p:cNvSpPr>
          <p:nvPr>
            <p:ph type="ctrTitle" hasCustomPrompt="1"/>
          </p:nvPr>
        </p:nvSpPr>
        <p:spPr>
          <a:xfrm>
            <a:off x="997664" y="2741375"/>
            <a:ext cx="7155737" cy="1088897"/>
          </a:xfrm>
        </p:spPr>
        <p:txBody>
          <a:bodyPr anchor="t">
            <a:noAutofit/>
          </a:bodyPr>
          <a:lstStyle>
            <a:lvl1pPr algn="l">
              <a:defRPr sz="3600">
                <a:solidFill>
                  <a:schemeClr val="bg1"/>
                </a:solidFill>
                <a:latin typeface="+mj-lt"/>
              </a:defRPr>
            </a:lvl1pPr>
          </a:lstStyle>
          <a:p>
            <a:r>
              <a:rPr lang="en-US"/>
              <a:t>Click to add title</a:t>
            </a:r>
            <a:endParaRPr lang="ru-RU" dirty="0"/>
          </a:p>
        </p:txBody>
      </p:sp>
      <p:sp>
        <p:nvSpPr>
          <p:cNvPr id="3" name="Text 1"/>
          <p:cNvSpPr>
            <a:spLocks noGrp="1"/>
          </p:cNvSpPr>
          <p:nvPr>
            <p:ph type="body" sz="quarter" idx="10" hasCustomPrompt="1"/>
          </p:nvPr>
        </p:nvSpPr>
        <p:spPr>
          <a:xfrm>
            <a:off x="1007725" y="1517718"/>
            <a:ext cx="3671887" cy="627063"/>
          </a:xfrm>
        </p:spPr>
        <p:txBody>
          <a:bodyPr wrap="square">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2400">
                <a:solidFill>
                  <a:schemeClr val="bg1"/>
                </a:solidFill>
                <a:latin typeface="+mn-lt"/>
                <a:cs typeface="Segoe UI" panose="020B0502040204020203"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2688572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Main Menu">
    <p:spTree>
      <p:nvGrpSpPr>
        <p:cNvPr id="1" name=""/>
        <p:cNvGrpSpPr/>
        <p:nvPr/>
      </p:nvGrpSpPr>
      <p:grpSpPr>
        <a:xfrm>
          <a:off x="0" y="0"/>
          <a:ext cx="0" cy="0"/>
          <a:chOff x="0" y="0"/>
          <a:chExt cx="0" cy="0"/>
        </a:xfrm>
      </p:grpSpPr>
      <p:sp>
        <p:nvSpPr>
          <p:cNvPr id="3" name="Picture 1"/>
          <p:cNvSpPr>
            <a:spLocks noGrp="1"/>
          </p:cNvSpPr>
          <p:nvPr>
            <p:ph type="pic" idx="1"/>
          </p:nvPr>
        </p:nvSpPr>
        <p:spPr>
          <a:xfrm>
            <a:off x="6315240" y="0"/>
            <a:ext cx="284400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35" name="Text 1"/>
          <p:cNvSpPr>
            <a:spLocks noGrp="1"/>
          </p:cNvSpPr>
          <p:nvPr>
            <p:ph type="body" sz="quarter" idx="35" hasCustomPrompt="1"/>
          </p:nvPr>
        </p:nvSpPr>
        <p:spPr>
          <a:xfrm>
            <a:off x="694711" y="5565803"/>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34" name="Text 2"/>
          <p:cNvSpPr>
            <a:spLocks noGrp="1"/>
          </p:cNvSpPr>
          <p:nvPr>
            <p:ph type="body" sz="quarter" idx="34" hasCustomPrompt="1"/>
          </p:nvPr>
        </p:nvSpPr>
        <p:spPr>
          <a:xfrm>
            <a:off x="694711" y="4713902"/>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9" name="Text 3"/>
          <p:cNvSpPr>
            <a:spLocks noGrp="1"/>
          </p:cNvSpPr>
          <p:nvPr>
            <p:ph type="body" sz="quarter" idx="33" hasCustomPrompt="1"/>
          </p:nvPr>
        </p:nvSpPr>
        <p:spPr>
          <a:xfrm>
            <a:off x="694711" y="3862001"/>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8" name="Text 4"/>
          <p:cNvSpPr>
            <a:spLocks noGrp="1"/>
          </p:cNvSpPr>
          <p:nvPr>
            <p:ph type="body" sz="quarter" idx="32" hasCustomPrompt="1"/>
          </p:nvPr>
        </p:nvSpPr>
        <p:spPr>
          <a:xfrm>
            <a:off x="694711" y="3010100"/>
            <a:ext cx="4602490" cy="554707"/>
          </a:xfrm>
          <a:prstGeom prst="roundRect">
            <a:avLst>
              <a:gd name="adj" fmla="val 4771"/>
            </a:avLst>
          </a:prstGeom>
          <a:noFill/>
        </p:spPr>
        <p:txBody>
          <a:bodyPr lIns="216000" anchor="ctr" anchorCtr="0">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600">
                <a:solidFill>
                  <a:schemeClr val="tx1">
                    <a:lumMod val="65000"/>
                    <a:lumOff val="35000"/>
                  </a:schemeClr>
                </a:solidFill>
              </a:defRPr>
            </a:lvl1pPr>
            <a:lvl5pPr marL="1371600" indent="0">
              <a:buNone/>
              <a:defRPr/>
            </a:lvl5pPr>
          </a:lstStyle>
          <a:p>
            <a:pPr marL="0" marR="0" lvl="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a:pPr>
            <a:r>
              <a:rPr lang="en-US"/>
              <a:t>Click to add text</a:t>
            </a:r>
            <a:endParaRPr lang="en-US" dirty="0"/>
          </a:p>
        </p:txBody>
      </p:sp>
      <p:sp>
        <p:nvSpPr>
          <p:cNvPr id="10" name="Text 5"/>
          <p:cNvSpPr>
            <a:spLocks noGrp="1"/>
          </p:cNvSpPr>
          <p:nvPr>
            <p:ph type="body" sz="quarter" idx="31" hasCustomPrompt="1"/>
          </p:nvPr>
        </p:nvSpPr>
        <p:spPr>
          <a:xfrm>
            <a:off x="682080" y="2158199"/>
            <a:ext cx="4602490" cy="554707"/>
          </a:xfrm>
          <a:prstGeom prst="roundRect">
            <a:avLst>
              <a:gd name="adj" fmla="val 4771"/>
            </a:avLst>
          </a:prstGeom>
          <a:noFill/>
        </p:spPr>
        <p:txBody>
          <a:bodyPr lIns="216000" anchor="ctr" anchorCtr="0">
            <a:noAutofit/>
          </a:bodyPr>
          <a:lstStyle>
            <a:lvl1pPr marL="0" indent="0">
              <a:buNone/>
              <a:defRPr sz="1600" baseline="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8" name="Title"/>
          <p:cNvSpPr>
            <a:spLocks noGrp="1"/>
          </p:cNvSpPr>
          <p:nvPr>
            <p:ph type="title" hasCustomPrompt="1"/>
          </p:nvPr>
        </p:nvSpPr>
        <p:spPr>
          <a:xfrm>
            <a:off x="597320" y="120644"/>
            <a:ext cx="5063090" cy="1113796"/>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8255895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Course Objectives">
    <p:spTree>
      <p:nvGrpSpPr>
        <p:cNvPr id="1" name=""/>
        <p:cNvGrpSpPr/>
        <p:nvPr/>
      </p:nvGrpSpPr>
      <p:grpSpPr>
        <a:xfrm>
          <a:off x="0" y="0"/>
          <a:ext cx="0" cy="0"/>
          <a:chOff x="0" y="0"/>
          <a:chExt cx="0" cy="0"/>
        </a:xfrm>
      </p:grpSpPr>
      <p:sp>
        <p:nvSpPr>
          <p:cNvPr id="13" name="Text 1"/>
          <p:cNvSpPr>
            <a:spLocks noGrp="1"/>
          </p:cNvSpPr>
          <p:nvPr>
            <p:ph type="body" sz="quarter" idx="18" hasCustomPrompt="1"/>
          </p:nvPr>
        </p:nvSpPr>
        <p:spPr>
          <a:xfrm>
            <a:off x="5430166" y="5045618"/>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1" name="Text 2"/>
          <p:cNvSpPr>
            <a:spLocks noGrp="1"/>
          </p:cNvSpPr>
          <p:nvPr>
            <p:ph type="body" sz="quarter" idx="16" hasCustomPrompt="1"/>
          </p:nvPr>
        </p:nvSpPr>
        <p:spPr>
          <a:xfrm>
            <a:off x="5430166" y="395780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3" name="Text 3"/>
          <p:cNvSpPr>
            <a:spLocks noGrp="1"/>
          </p:cNvSpPr>
          <p:nvPr>
            <p:ph type="body" sz="quarter" idx="14" hasCustomPrompt="1"/>
          </p:nvPr>
        </p:nvSpPr>
        <p:spPr>
          <a:xfrm>
            <a:off x="5430165" y="290759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2" name="Text 4"/>
          <p:cNvSpPr>
            <a:spLocks noGrp="1"/>
          </p:cNvSpPr>
          <p:nvPr>
            <p:ph type="body" sz="quarter" idx="17" hasCustomPrompt="1"/>
          </p:nvPr>
        </p:nvSpPr>
        <p:spPr>
          <a:xfrm>
            <a:off x="1355488" y="504561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0" name="Text 5"/>
          <p:cNvSpPr>
            <a:spLocks noGrp="1"/>
          </p:cNvSpPr>
          <p:nvPr>
            <p:ph type="body" sz="quarter" idx="15" hasCustomPrompt="1"/>
          </p:nvPr>
        </p:nvSpPr>
        <p:spPr>
          <a:xfrm>
            <a:off x="1355488" y="3971450"/>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29" name="Text 6"/>
          <p:cNvSpPr>
            <a:spLocks noGrp="1"/>
          </p:cNvSpPr>
          <p:nvPr>
            <p:ph type="body" sz="quarter" idx="11" hasCustomPrompt="1"/>
          </p:nvPr>
        </p:nvSpPr>
        <p:spPr>
          <a:xfrm>
            <a:off x="1355488" y="289728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 name="Text 7"/>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7" name="Title"/>
          <p:cNvSpPr>
            <a:spLocks noGrp="1"/>
          </p:cNvSpPr>
          <p:nvPr>
            <p:ph type="title" hasCustomPrompt="1"/>
          </p:nvPr>
        </p:nvSpPr>
        <p:spPr>
          <a:xfrm>
            <a:off x="597320" y="120645"/>
            <a:ext cx="7918031"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4085665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Definitions">
    <p:spTree>
      <p:nvGrpSpPr>
        <p:cNvPr id="1" name=""/>
        <p:cNvGrpSpPr/>
        <p:nvPr/>
      </p:nvGrpSpPr>
      <p:grpSpPr>
        <a:xfrm>
          <a:off x="0" y="0"/>
          <a:ext cx="0" cy="0"/>
          <a:chOff x="0" y="0"/>
          <a:chExt cx="0" cy="0"/>
        </a:xfrm>
      </p:grpSpPr>
      <p:sp>
        <p:nvSpPr>
          <p:cNvPr id="5" name="Text 1"/>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
        <p:nvSpPr>
          <p:cNvPr id="3" name="Table"/>
          <p:cNvSpPr>
            <a:spLocks noGrp="1"/>
          </p:cNvSpPr>
          <p:nvPr>
            <p:ph type="tbl" sz="quarter" idx="20"/>
          </p:nvPr>
        </p:nvSpPr>
        <p:spPr>
          <a:xfrm>
            <a:off x="730716" y="2937085"/>
            <a:ext cx="7662786" cy="3332421"/>
          </a:xfrm>
        </p:spPr>
        <p:txBody>
          <a:bodyPr/>
          <a:lstStyle/>
          <a:p>
            <a:r>
              <a:rPr lang="en-US" smtClean="0"/>
              <a:t>Click icon to add table</a:t>
            </a:r>
            <a:endParaRPr lang="en-US"/>
          </a:p>
        </p:txBody>
      </p:sp>
    </p:spTree>
    <p:custDataLst>
      <p:tags r:id="rId1"/>
    </p:custDataLst>
    <p:extLst>
      <p:ext uri="{BB962C8B-B14F-4D97-AF65-F5344CB8AC3E}">
        <p14:creationId xmlns:p14="http://schemas.microsoft.com/office/powerpoint/2010/main" val="25951842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725597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0/50 Picture Top">
    <p:spTree>
      <p:nvGrpSpPr>
        <p:cNvPr id="1" name=""/>
        <p:cNvGrpSpPr/>
        <p:nvPr/>
      </p:nvGrpSpPr>
      <p:grpSpPr>
        <a:xfrm>
          <a:off x="0" y="0"/>
          <a:ext cx="0" cy="0"/>
          <a:chOff x="0" y="0"/>
          <a:chExt cx="0" cy="0"/>
        </a:xfrm>
      </p:grpSpPr>
      <p:sp>
        <p:nvSpPr>
          <p:cNvPr id="3" name="Picture 1"/>
          <p:cNvSpPr>
            <a:spLocks noGrp="1"/>
          </p:cNvSpPr>
          <p:nvPr>
            <p:ph type="pic" idx="1"/>
          </p:nvPr>
        </p:nvSpPr>
        <p:spPr>
          <a:xfrm>
            <a:off x="0" y="1"/>
            <a:ext cx="9144000" cy="3420533"/>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612984" y="5066116"/>
            <a:ext cx="7918032" cy="1389276"/>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612985" y="3644241"/>
            <a:ext cx="7918031" cy="724035"/>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89202580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7097607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30/7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3638551" y="-8467"/>
            <a:ext cx="5506418"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530681" y="2536941"/>
            <a:ext cx="2758621" cy="3897682"/>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30681" y="838201"/>
            <a:ext cx="2758620" cy="982133"/>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497653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70/3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3639497" cy="6857999"/>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4162893" y="2524835"/>
            <a:ext cx="4352458" cy="401244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4162892" y="420896"/>
            <a:ext cx="4352458"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7627356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50/50 Picture Top">
    <p:spTree>
      <p:nvGrpSpPr>
        <p:cNvPr id="1" name=""/>
        <p:cNvGrpSpPr/>
        <p:nvPr/>
      </p:nvGrpSpPr>
      <p:grpSpPr>
        <a:xfrm>
          <a:off x="0" y="0"/>
          <a:ext cx="0" cy="0"/>
          <a:chOff x="0" y="0"/>
          <a:chExt cx="0" cy="0"/>
        </a:xfrm>
      </p:grpSpPr>
      <p:sp>
        <p:nvSpPr>
          <p:cNvPr id="3" name="Picture 1"/>
          <p:cNvSpPr>
            <a:spLocks noGrp="1"/>
          </p:cNvSpPr>
          <p:nvPr>
            <p:ph type="pic" idx="1"/>
          </p:nvPr>
        </p:nvSpPr>
        <p:spPr>
          <a:xfrm>
            <a:off x="0" y="1"/>
            <a:ext cx="9144000" cy="3420533"/>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612984" y="5066116"/>
            <a:ext cx="7918032" cy="1389276"/>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612985" y="3644241"/>
            <a:ext cx="7918031" cy="724035"/>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471285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50/5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4572001" cy="6857999"/>
          </a:xfrm>
        </p:spPr>
        <p:txBody>
          <a:bodyPr>
            <a:normAutofit/>
          </a:bodyPr>
          <a:lstStyle>
            <a:lvl1pPr marL="0" indent="0">
              <a:buNone/>
              <a:defRPr sz="1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4" name="Text 1"/>
          <p:cNvSpPr>
            <a:spLocks noGrp="1"/>
          </p:cNvSpPr>
          <p:nvPr>
            <p:ph type="body" sz="half" idx="2" hasCustomPrompt="1"/>
          </p:nvPr>
        </p:nvSpPr>
        <p:spPr>
          <a:xfrm>
            <a:off x="5035045" y="2351351"/>
            <a:ext cx="3629303" cy="3942795"/>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035045" y="502783"/>
            <a:ext cx="3643127"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443338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40/6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4223000" y="1941918"/>
            <a:ext cx="4250109" cy="4021958"/>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6" name="Text 1"/>
          <p:cNvSpPr>
            <a:spLocks noGrp="1"/>
          </p:cNvSpPr>
          <p:nvPr>
            <p:ph type="body" sz="half" idx="2" hasCustomPrompt="1"/>
          </p:nvPr>
        </p:nvSpPr>
        <p:spPr>
          <a:xfrm>
            <a:off x="593698" y="1941918"/>
            <a:ext cx="3275570" cy="40219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5950152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60/4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5105546" y="1941917"/>
            <a:ext cx="3409805" cy="3982340"/>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5" name="Text 1"/>
          <p:cNvSpPr>
            <a:spLocks noGrp="1"/>
          </p:cNvSpPr>
          <p:nvPr>
            <p:ph type="body" sz="half" idx="2" hasCustomPrompt="1"/>
          </p:nvPr>
        </p:nvSpPr>
        <p:spPr>
          <a:xfrm>
            <a:off x="597320" y="1941917"/>
            <a:ext cx="4067813" cy="3982340"/>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28511234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Problem and Solution">
    <p:spTree>
      <p:nvGrpSpPr>
        <p:cNvPr id="1" name=""/>
        <p:cNvGrpSpPr/>
        <p:nvPr/>
      </p:nvGrpSpPr>
      <p:grpSpPr>
        <a:xfrm>
          <a:off x="0" y="0"/>
          <a:ext cx="0" cy="0"/>
          <a:chOff x="0" y="0"/>
          <a:chExt cx="0" cy="0"/>
        </a:xfrm>
      </p:grpSpPr>
      <p:sp>
        <p:nvSpPr>
          <p:cNvPr id="15" name="Text 1"/>
          <p:cNvSpPr>
            <a:spLocks noGrp="1"/>
          </p:cNvSpPr>
          <p:nvPr>
            <p:ph type="body" sz="half" idx="15" hasCustomPrompt="1"/>
          </p:nvPr>
        </p:nvSpPr>
        <p:spPr>
          <a:xfrm>
            <a:off x="4526600" y="4866830"/>
            <a:ext cx="3703516" cy="1546609"/>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5" name="Text 2"/>
          <p:cNvSpPr>
            <a:spLocks noGrp="1"/>
          </p:cNvSpPr>
          <p:nvPr>
            <p:ph type="body" sz="quarter" idx="3" hasCustomPrompt="1"/>
          </p:nvPr>
        </p:nvSpPr>
        <p:spPr>
          <a:xfrm>
            <a:off x="4526600" y="3840430"/>
            <a:ext cx="3730812" cy="682191"/>
          </a:xfrm>
        </p:spPr>
        <p:txBody>
          <a:bodyPr anchor="b">
            <a:noAutofit/>
          </a:bodyPr>
          <a:lstStyle>
            <a:lvl1pPr marL="0" indent="0">
              <a:buNone/>
              <a:defRPr sz="16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1"/>
          <p:cNvSpPr>
            <a:spLocks noGrp="1"/>
          </p:cNvSpPr>
          <p:nvPr>
            <p:ph type="pic" sz="quarter" idx="14"/>
          </p:nvPr>
        </p:nvSpPr>
        <p:spPr>
          <a:xfrm>
            <a:off x="4629151" y="1670445"/>
            <a:ext cx="3240000" cy="2160000"/>
          </a:xfrm>
        </p:spPr>
        <p:txBody>
          <a:bodyPr>
            <a:normAutofit/>
          </a:bodyPr>
          <a:lstStyle>
            <a:lvl1pPr marL="0" indent="0">
              <a:buNone/>
              <a:defRPr sz="1400"/>
            </a:lvl1pPr>
          </a:lstStyle>
          <a:p>
            <a:r>
              <a:rPr lang="en-US" smtClean="0"/>
              <a:t>Click icon to add picture</a:t>
            </a:r>
            <a:endParaRPr lang="ru-RU" dirty="0"/>
          </a:p>
        </p:txBody>
      </p:sp>
      <p:sp>
        <p:nvSpPr>
          <p:cNvPr id="4" name="Text 3"/>
          <p:cNvSpPr>
            <a:spLocks noGrp="1"/>
          </p:cNvSpPr>
          <p:nvPr>
            <p:ph type="body" sz="quarter" idx="16" hasCustomPrompt="1"/>
          </p:nvPr>
        </p:nvSpPr>
        <p:spPr>
          <a:xfrm>
            <a:off x="527168" y="4866830"/>
            <a:ext cx="3703638" cy="1546609"/>
          </a:xfrm>
        </p:spPr>
        <p:txBody>
          <a:bodyPr>
            <a:normAutofit/>
          </a:bodyPr>
          <a:lstStyle>
            <a:lvl1pPr>
              <a:defRPr sz="1600"/>
            </a:lvl1pPr>
          </a:lstStyle>
          <a:p>
            <a:pPr lvl="0"/>
            <a:r>
              <a:rPr lang="en-US"/>
              <a:t>Click to add text</a:t>
            </a:r>
            <a:endParaRPr lang="en-US" dirty="0"/>
          </a:p>
        </p:txBody>
      </p:sp>
      <p:sp>
        <p:nvSpPr>
          <p:cNvPr id="3" name="Text 4"/>
          <p:cNvSpPr>
            <a:spLocks noGrp="1"/>
          </p:cNvSpPr>
          <p:nvPr>
            <p:ph type="body" idx="1" hasCustomPrompt="1"/>
          </p:nvPr>
        </p:nvSpPr>
        <p:spPr>
          <a:xfrm>
            <a:off x="527290" y="3840430"/>
            <a:ext cx="3703516" cy="682191"/>
          </a:xfrm>
        </p:spPr>
        <p:txBody>
          <a:bodyPr anchor="b">
            <a:noAutofit/>
          </a:bodyPr>
          <a:lstStyle>
            <a:lvl1pPr marL="0" indent="0">
              <a:buNone/>
              <a:defRPr sz="1600" b="1"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0" name="Picture 2"/>
          <p:cNvSpPr>
            <a:spLocks noGrp="1"/>
          </p:cNvSpPr>
          <p:nvPr>
            <p:ph type="pic" sz="quarter" idx="13"/>
          </p:nvPr>
        </p:nvSpPr>
        <p:spPr>
          <a:xfrm>
            <a:off x="628651" y="1660598"/>
            <a:ext cx="3240000" cy="2160000"/>
          </a:xfrm>
        </p:spPr>
        <p:txBody>
          <a:bodyPr>
            <a:normAutofit/>
          </a:bodyPr>
          <a:lstStyle>
            <a:lvl1pPr marL="0" indent="0">
              <a:buNone/>
              <a:defRPr sz="1400"/>
            </a:lvl1pPr>
          </a:lstStyle>
          <a:p>
            <a:r>
              <a:rPr lang="en-US" smtClean="0"/>
              <a:t>Click icon to add picture</a:t>
            </a:r>
            <a:endParaRPr lang="ru-RU" dirty="0"/>
          </a:p>
        </p:txBody>
      </p:sp>
      <p:sp>
        <p:nvSpPr>
          <p:cNvPr id="13"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6672693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Situations">
    <p:spTree>
      <p:nvGrpSpPr>
        <p:cNvPr id="1" name=""/>
        <p:cNvGrpSpPr/>
        <p:nvPr/>
      </p:nvGrpSpPr>
      <p:grpSpPr>
        <a:xfrm>
          <a:off x="0" y="0"/>
          <a:ext cx="0" cy="0"/>
          <a:chOff x="0" y="0"/>
          <a:chExt cx="0" cy="0"/>
        </a:xfrm>
      </p:grpSpPr>
      <p:sp>
        <p:nvSpPr>
          <p:cNvPr id="22" name="Picture 1"/>
          <p:cNvSpPr>
            <a:spLocks noGrp="1"/>
          </p:cNvSpPr>
          <p:nvPr>
            <p:ph type="pic" sz="quarter" idx="16"/>
          </p:nvPr>
        </p:nvSpPr>
        <p:spPr>
          <a:xfrm>
            <a:off x="4622443" y="4168185"/>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1"/>
          <p:cNvSpPr>
            <a:spLocks noGrp="1"/>
          </p:cNvSpPr>
          <p:nvPr>
            <p:ph type="body" sz="quarter" idx="22" hasCustomPrompt="1"/>
          </p:nvPr>
        </p:nvSpPr>
        <p:spPr>
          <a:xfrm>
            <a:off x="4621923" y="6093845"/>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3" name="Picture 2"/>
          <p:cNvSpPr>
            <a:spLocks noGrp="1"/>
          </p:cNvSpPr>
          <p:nvPr>
            <p:ph type="pic" sz="quarter" idx="15"/>
          </p:nvPr>
        </p:nvSpPr>
        <p:spPr>
          <a:xfrm>
            <a:off x="933148" y="4168830"/>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8" name="Text 2"/>
          <p:cNvSpPr>
            <a:spLocks noGrp="1"/>
          </p:cNvSpPr>
          <p:nvPr>
            <p:ph type="body" sz="quarter" idx="21" hasCustomPrompt="1"/>
          </p:nvPr>
        </p:nvSpPr>
        <p:spPr>
          <a:xfrm>
            <a:off x="933450" y="609584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7" name="Picture 3"/>
          <p:cNvSpPr>
            <a:spLocks noGrp="1"/>
          </p:cNvSpPr>
          <p:nvPr>
            <p:ph type="pic" sz="quarter" idx="14"/>
          </p:nvPr>
        </p:nvSpPr>
        <p:spPr>
          <a:xfrm>
            <a:off x="4622443" y="1597829"/>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3"/>
          <p:cNvSpPr>
            <a:spLocks noGrp="1"/>
          </p:cNvSpPr>
          <p:nvPr>
            <p:ph type="body" sz="quarter" idx="20" hasCustomPrompt="1"/>
          </p:nvPr>
        </p:nvSpPr>
        <p:spPr>
          <a:xfrm>
            <a:off x="4621923"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6" name="Picture 4"/>
          <p:cNvSpPr>
            <a:spLocks noGrp="1"/>
          </p:cNvSpPr>
          <p:nvPr>
            <p:ph type="pic" sz="quarter" idx="13"/>
          </p:nvPr>
        </p:nvSpPr>
        <p:spPr>
          <a:xfrm>
            <a:off x="933148" y="1598474"/>
            <a:ext cx="3396485" cy="2345175"/>
          </a:xfrm>
        </p:spPr>
        <p:txBody>
          <a:bodyPr>
            <a:normAutofit/>
          </a:bodyPr>
          <a:lstStyle>
            <a:lvl1pPr marL="0" indent="0">
              <a:buNone/>
              <a:defRPr sz="1400"/>
            </a:lvl1pPr>
          </a:lstStyle>
          <a:p>
            <a:r>
              <a:rPr lang="en-US" smtClean="0"/>
              <a:t>Click icon to add picture</a:t>
            </a:r>
            <a:endParaRPr lang="ru-RU" dirty="0"/>
          </a:p>
        </p:txBody>
      </p:sp>
      <p:sp>
        <p:nvSpPr>
          <p:cNvPr id="3" name="Text 4"/>
          <p:cNvSpPr>
            <a:spLocks noGrp="1"/>
          </p:cNvSpPr>
          <p:nvPr>
            <p:ph type="body" sz="quarter" idx="19" hasCustomPrompt="1"/>
          </p:nvPr>
        </p:nvSpPr>
        <p:spPr>
          <a:xfrm>
            <a:off x="933450"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4"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2844611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Products - Three Columns">
    <p:spTree>
      <p:nvGrpSpPr>
        <p:cNvPr id="1" name=""/>
        <p:cNvGrpSpPr/>
        <p:nvPr/>
      </p:nvGrpSpPr>
      <p:grpSpPr>
        <a:xfrm>
          <a:off x="0" y="0"/>
          <a:ext cx="0" cy="0"/>
          <a:chOff x="0" y="0"/>
          <a:chExt cx="0" cy="0"/>
        </a:xfrm>
      </p:grpSpPr>
      <p:sp>
        <p:nvSpPr>
          <p:cNvPr id="8" name="Text 1"/>
          <p:cNvSpPr>
            <a:spLocks noGrp="1"/>
          </p:cNvSpPr>
          <p:nvPr>
            <p:ph type="body" sz="quarter" idx="18" hasCustomPrompt="1"/>
          </p:nvPr>
        </p:nvSpPr>
        <p:spPr>
          <a:xfrm>
            <a:off x="6096196" y="5330259"/>
            <a:ext cx="2517232" cy="1029596"/>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6" name="Text 2"/>
          <p:cNvSpPr>
            <a:spLocks noGrp="1"/>
          </p:cNvSpPr>
          <p:nvPr>
            <p:ph type="body" idx="21" hasCustomPrompt="1"/>
          </p:nvPr>
        </p:nvSpPr>
        <p:spPr>
          <a:xfrm>
            <a:off x="6096196" y="5019661"/>
            <a:ext cx="2517232"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2" name="Picture 1"/>
          <p:cNvSpPr>
            <a:spLocks noGrp="1"/>
          </p:cNvSpPr>
          <p:nvPr>
            <p:ph type="pic" sz="quarter" idx="12"/>
          </p:nvPr>
        </p:nvSpPr>
        <p:spPr>
          <a:xfrm>
            <a:off x="6142381"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500">
                <a:solidFill>
                  <a:schemeClr val="tx1">
                    <a:lumMod val="65000"/>
                    <a:lumOff val="35000"/>
                  </a:schemeClr>
                </a:solidFill>
              </a:defRPr>
            </a:lvl1pPr>
          </a:lstStyle>
          <a:p>
            <a:r>
              <a:rPr lang="en-US" smtClean="0"/>
              <a:t>Click icon to add picture</a:t>
            </a:r>
            <a:endParaRPr lang="ru-RU" dirty="0"/>
          </a:p>
        </p:txBody>
      </p:sp>
      <p:sp>
        <p:nvSpPr>
          <p:cNvPr id="7" name="Text 3"/>
          <p:cNvSpPr>
            <a:spLocks noGrp="1"/>
          </p:cNvSpPr>
          <p:nvPr>
            <p:ph type="body" sz="quarter" idx="17" hasCustomPrompt="1"/>
          </p:nvPr>
        </p:nvSpPr>
        <p:spPr>
          <a:xfrm>
            <a:off x="3342833" y="5330260"/>
            <a:ext cx="2569540" cy="1029595"/>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5" name="Text 4"/>
          <p:cNvSpPr>
            <a:spLocks noGrp="1"/>
          </p:cNvSpPr>
          <p:nvPr>
            <p:ph type="body" idx="20" hasCustomPrompt="1"/>
          </p:nvPr>
        </p:nvSpPr>
        <p:spPr>
          <a:xfrm>
            <a:off x="3338570" y="5019661"/>
            <a:ext cx="2573803"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2"/>
          <p:cNvSpPr>
            <a:spLocks noGrp="1"/>
          </p:cNvSpPr>
          <p:nvPr>
            <p:ph type="pic" sz="quarter" idx="11"/>
          </p:nvPr>
        </p:nvSpPr>
        <p:spPr>
          <a:xfrm>
            <a:off x="3409394"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6" name="Text 5"/>
          <p:cNvSpPr>
            <a:spLocks noGrp="1"/>
          </p:cNvSpPr>
          <p:nvPr>
            <p:ph type="body" sz="quarter" idx="16" hasCustomPrompt="1"/>
          </p:nvPr>
        </p:nvSpPr>
        <p:spPr>
          <a:xfrm>
            <a:off x="553706" y="5330259"/>
            <a:ext cx="2557984" cy="1029596"/>
          </a:xfrm>
        </p:spPr>
        <p:txBody>
          <a:bodyPr>
            <a:noAutofit/>
          </a:bodyPr>
          <a:lstStyle>
            <a:lvl1pPr marL="0" indent="0" algn="l">
              <a:buNone/>
              <a:defRPr sz="1500">
                <a:solidFill>
                  <a:schemeClr val="tx1">
                    <a:lumMod val="65000"/>
                    <a:lumOff val="35000"/>
                  </a:schemeClr>
                </a:solidFill>
                <a:latin typeface="+mn-lt"/>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4" name="Text 6"/>
          <p:cNvSpPr>
            <a:spLocks noGrp="1"/>
          </p:cNvSpPr>
          <p:nvPr>
            <p:ph type="body" idx="1" hasCustomPrompt="1"/>
          </p:nvPr>
        </p:nvSpPr>
        <p:spPr>
          <a:xfrm>
            <a:off x="556362" y="5019661"/>
            <a:ext cx="2555328"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3" name="Picture 3"/>
          <p:cNvSpPr>
            <a:spLocks noGrp="1"/>
          </p:cNvSpPr>
          <p:nvPr>
            <p:ph type="pic" sz="quarter" idx="10"/>
          </p:nvPr>
        </p:nvSpPr>
        <p:spPr>
          <a:xfrm>
            <a:off x="680083" y="2728080"/>
            <a:ext cx="2376000" cy="2088000"/>
          </a:xfrm>
        </p:spPr>
        <p:txBody>
          <a:bodyPr>
            <a:normAutofit/>
          </a:bodyPr>
          <a:lstStyle>
            <a:lvl1pPr marL="0" indent="0">
              <a:buNone/>
              <a:defRPr sz="1400"/>
            </a:lvl1pPr>
          </a:lstStyle>
          <a:p>
            <a:r>
              <a:rPr lang="en-US" smtClean="0"/>
              <a:t>Click icon to add picture</a:t>
            </a:r>
            <a:endParaRPr lang="ru-RU" dirty="0"/>
          </a:p>
        </p:txBody>
      </p:sp>
      <p:sp>
        <p:nvSpPr>
          <p:cNvPr id="4" name="Text 7"/>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903134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0/5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4572001" cy="6857999"/>
          </a:xfrm>
        </p:spPr>
        <p:txBody>
          <a:bodyPr>
            <a:normAutofit/>
          </a:bodyPr>
          <a:lstStyle>
            <a:lvl1pPr marL="0" indent="0">
              <a:buNone/>
              <a:defRPr sz="1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4" name="Text 1"/>
          <p:cNvSpPr>
            <a:spLocks noGrp="1"/>
          </p:cNvSpPr>
          <p:nvPr>
            <p:ph type="body" sz="half" idx="2" hasCustomPrompt="1"/>
          </p:nvPr>
        </p:nvSpPr>
        <p:spPr>
          <a:xfrm>
            <a:off x="5035045" y="2351351"/>
            <a:ext cx="3629303" cy="3942795"/>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035045" y="502783"/>
            <a:ext cx="3643127"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3098377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Products - Four Columns">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352578"/>
            <a:ext cx="1571128" cy="876772"/>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092985"/>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352579"/>
            <a:ext cx="1571128" cy="876771"/>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819" y="5352580"/>
            <a:ext cx="1571043"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257" y="5352580"/>
            <a:ext cx="1570685"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15" name="Text 5"/>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12697431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Products - Tiles">
    <p:spTree>
      <p:nvGrpSpPr>
        <p:cNvPr id="1" name=""/>
        <p:cNvGrpSpPr/>
        <p:nvPr/>
      </p:nvGrpSpPr>
      <p:grpSpPr>
        <a:xfrm>
          <a:off x="0" y="0"/>
          <a:ext cx="0" cy="0"/>
          <a:chOff x="0" y="0"/>
          <a:chExt cx="0" cy="0"/>
        </a:xfrm>
      </p:grpSpPr>
      <p:sp>
        <p:nvSpPr>
          <p:cNvPr id="24" name="Text 1"/>
          <p:cNvSpPr>
            <a:spLocks noGrp="1"/>
          </p:cNvSpPr>
          <p:nvPr>
            <p:ph type="body" sz="quarter" idx="19" hasCustomPrompt="1"/>
          </p:nvPr>
        </p:nvSpPr>
        <p:spPr>
          <a:xfrm>
            <a:off x="6518695" y="4929712"/>
            <a:ext cx="2017814" cy="1334907"/>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5" name="Text 2"/>
          <p:cNvSpPr>
            <a:spLocks noGrp="1"/>
          </p:cNvSpPr>
          <p:nvPr>
            <p:ph type="body" sz="quarter" idx="23" hasCustomPrompt="1"/>
          </p:nvPr>
        </p:nvSpPr>
        <p:spPr>
          <a:xfrm>
            <a:off x="6518695" y="415378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9" name="Picture 1"/>
          <p:cNvSpPr>
            <a:spLocks noGrp="1"/>
          </p:cNvSpPr>
          <p:nvPr>
            <p:ph type="pic" sz="quarter" idx="15"/>
          </p:nvPr>
        </p:nvSpPr>
        <p:spPr>
          <a:xfrm>
            <a:off x="4815514"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2" name="Text 3"/>
          <p:cNvSpPr>
            <a:spLocks noGrp="1"/>
          </p:cNvSpPr>
          <p:nvPr>
            <p:ph type="body" sz="quarter" idx="17" hasCustomPrompt="1"/>
          </p:nvPr>
        </p:nvSpPr>
        <p:spPr>
          <a:xfrm>
            <a:off x="2445239" y="4929710"/>
            <a:ext cx="2029485" cy="133490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4" name="Text 4"/>
          <p:cNvSpPr>
            <a:spLocks noGrp="1"/>
          </p:cNvSpPr>
          <p:nvPr>
            <p:ph type="body" sz="quarter" idx="22" hasCustomPrompt="1"/>
          </p:nvPr>
        </p:nvSpPr>
        <p:spPr>
          <a:xfrm>
            <a:off x="2444751" y="4186546"/>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7" name="Picture 2"/>
          <p:cNvSpPr>
            <a:spLocks noGrp="1"/>
          </p:cNvSpPr>
          <p:nvPr>
            <p:ph type="pic" sz="quarter" idx="11"/>
          </p:nvPr>
        </p:nvSpPr>
        <p:spPr>
          <a:xfrm>
            <a:off x="742057"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3" name="Text 5"/>
          <p:cNvSpPr>
            <a:spLocks noGrp="1"/>
          </p:cNvSpPr>
          <p:nvPr>
            <p:ph type="body" sz="quarter" idx="18" hasCustomPrompt="1"/>
          </p:nvPr>
        </p:nvSpPr>
        <p:spPr>
          <a:xfrm>
            <a:off x="6518695" y="2494622"/>
            <a:ext cx="2017814" cy="128524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3" name="Text 6"/>
          <p:cNvSpPr>
            <a:spLocks noGrp="1"/>
          </p:cNvSpPr>
          <p:nvPr>
            <p:ph type="body" sz="quarter" idx="21" hasCustomPrompt="1"/>
          </p:nvPr>
        </p:nvSpPr>
        <p:spPr>
          <a:xfrm>
            <a:off x="6518695" y="173200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8" name="Picture 3"/>
          <p:cNvSpPr>
            <a:spLocks noGrp="1"/>
          </p:cNvSpPr>
          <p:nvPr>
            <p:ph type="pic" sz="quarter" idx="12"/>
          </p:nvPr>
        </p:nvSpPr>
        <p:spPr>
          <a:xfrm>
            <a:off x="4815516" y="1854405"/>
            <a:ext cx="1571128" cy="1897613"/>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7"/>
          <p:cNvSpPr>
            <a:spLocks noGrp="1"/>
          </p:cNvSpPr>
          <p:nvPr>
            <p:ph type="body" sz="quarter" idx="16" hasCustomPrompt="1"/>
          </p:nvPr>
        </p:nvSpPr>
        <p:spPr>
          <a:xfrm>
            <a:off x="2445239" y="2494623"/>
            <a:ext cx="2029485" cy="1285244"/>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3" name="Text 8"/>
          <p:cNvSpPr>
            <a:spLocks noGrp="1"/>
          </p:cNvSpPr>
          <p:nvPr>
            <p:ph type="body" sz="quarter" idx="20" hasCustomPrompt="1"/>
          </p:nvPr>
        </p:nvSpPr>
        <p:spPr>
          <a:xfrm>
            <a:off x="2444751" y="1755038"/>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6" name="Picture 4"/>
          <p:cNvSpPr>
            <a:spLocks noGrp="1"/>
          </p:cNvSpPr>
          <p:nvPr>
            <p:ph type="pic" sz="quarter" idx="10"/>
          </p:nvPr>
        </p:nvSpPr>
        <p:spPr>
          <a:xfrm>
            <a:off x="742059" y="1854404"/>
            <a:ext cx="1571128" cy="1897613"/>
          </a:xfrm>
          <a:prstGeom prst="rect">
            <a:avLst/>
          </a:prstGeom>
        </p:spPr>
        <p:txBody>
          <a:bodyPr>
            <a:normAutofit/>
          </a:bodyPr>
          <a:lstStyle>
            <a:lvl1pPr marL="0" indent="0">
              <a:buNone/>
              <a:defRPr sz="1400"/>
            </a:lvl1pPr>
          </a:lstStyle>
          <a:p>
            <a:r>
              <a:rPr lang="en-US" smtClean="0"/>
              <a:t>Click icon to add picture</a:t>
            </a:r>
            <a:endParaRPr lang="ru-RU" dirty="0"/>
          </a:p>
        </p:txBody>
      </p:sp>
      <p:sp>
        <p:nvSpPr>
          <p:cNvPr id="26" name="Title"/>
          <p:cNvSpPr>
            <a:spLocks noGrp="1"/>
          </p:cNvSpPr>
          <p:nvPr>
            <p:ph type="title" hasCustomPrompt="1"/>
          </p:nvPr>
        </p:nvSpPr>
        <p:spPr>
          <a:xfrm>
            <a:off x="597320" y="120645"/>
            <a:ext cx="7918031"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6872817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Video">
    <p:spTree>
      <p:nvGrpSpPr>
        <p:cNvPr id="1" name=""/>
        <p:cNvGrpSpPr/>
        <p:nvPr/>
      </p:nvGrpSpPr>
      <p:grpSpPr>
        <a:xfrm>
          <a:off x="0" y="0"/>
          <a:ext cx="0" cy="0"/>
          <a:chOff x="0" y="0"/>
          <a:chExt cx="0" cy="0"/>
        </a:xfrm>
      </p:grpSpPr>
      <p:sp>
        <p:nvSpPr>
          <p:cNvPr id="3" name="Video 1"/>
          <p:cNvSpPr>
            <a:spLocks noGrp="1"/>
          </p:cNvSpPr>
          <p:nvPr>
            <p:ph type="media" sz="quarter" idx="20" hasCustomPrompt="1"/>
          </p:nvPr>
        </p:nvSpPr>
        <p:spPr>
          <a:xfrm>
            <a:off x="3223504" y="2045266"/>
            <a:ext cx="5291847" cy="2976664"/>
          </a:xfrm>
        </p:spPr>
        <p:txBody>
          <a:bodyPr/>
          <a:lstStyle/>
          <a:p>
            <a:r>
              <a:rPr lang="en-US"/>
              <a:t>Click icon to add video</a:t>
            </a:r>
            <a:endParaRPr lang="en-US" dirty="0"/>
          </a:p>
        </p:txBody>
      </p:sp>
      <p:sp>
        <p:nvSpPr>
          <p:cNvPr id="4" name="Text 1"/>
          <p:cNvSpPr>
            <a:spLocks noGrp="1"/>
          </p:cNvSpPr>
          <p:nvPr>
            <p:ph type="body" sz="quarter" idx="19" hasCustomPrompt="1"/>
          </p:nvPr>
        </p:nvSpPr>
        <p:spPr>
          <a:xfrm>
            <a:off x="624478" y="1932059"/>
            <a:ext cx="2308192" cy="3626769"/>
          </a:xfrm>
        </p:spPr>
        <p:txBody>
          <a:bodyPr>
            <a:noAutofit/>
          </a:bodyPr>
          <a:lstStyle>
            <a:lvl1pPr marL="0" indent="0">
              <a:buNone/>
              <a:defRPr sz="1400">
                <a:solidFill>
                  <a:schemeClr val="tx1">
                    <a:lumMod val="65000"/>
                    <a:lumOff val="35000"/>
                  </a:schemeClr>
                </a:solidFill>
              </a:defRPr>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86924925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Major Point">
    <p:spTree>
      <p:nvGrpSpPr>
        <p:cNvPr id="1" name=""/>
        <p:cNvGrpSpPr/>
        <p:nvPr/>
      </p:nvGrpSpPr>
      <p:grpSpPr>
        <a:xfrm>
          <a:off x="0" y="0"/>
          <a:ext cx="0" cy="0"/>
          <a:chOff x="0" y="0"/>
          <a:chExt cx="0" cy="0"/>
        </a:xfrm>
      </p:grpSpPr>
      <p:sp>
        <p:nvSpPr>
          <p:cNvPr id="3" name="Picture 1"/>
          <p:cNvSpPr>
            <a:spLocks noGrp="1"/>
          </p:cNvSpPr>
          <p:nvPr>
            <p:ph type="pic" sz="quarter" idx="10"/>
          </p:nvPr>
        </p:nvSpPr>
        <p:spPr>
          <a:xfrm>
            <a:off x="0" y="0"/>
            <a:ext cx="9144000" cy="6858000"/>
          </a:xfrm>
        </p:spPr>
        <p:txBody>
          <a:bodyPr/>
          <a:lstStyle>
            <a:lvl1pPr>
              <a:defRPr/>
            </a:lvl1pPr>
          </a:lstStyle>
          <a:p>
            <a:r>
              <a:rPr lang="en-US" smtClean="0"/>
              <a:t>Click icon to add picture</a:t>
            </a:r>
            <a:endParaRPr lang="en-US" dirty="0"/>
          </a:p>
        </p:txBody>
      </p:sp>
      <p:sp>
        <p:nvSpPr>
          <p:cNvPr id="5" name="Text 1"/>
          <p:cNvSpPr>
            <a:spLocks noGrp="1"/>
          </p:cNvSpPr>
          <p:nvPr>
            <p:ph type="body" sz="quarter" idx="11" hasCustomPrompt="1"/>
          </p:nvPr>
        </p:nvSpPr>
        <p:spPr>
          <a:xfrm>
            <a:off x="5568950" y="3624649"/>
            <a:ext cx="2492869" cy="2398646"/>
          </a:xfrm>
        </p:spPr>
        <p:txBody>
          <a:bodyPr/>
          <a:lstStyle>
            <a:lvl1pPr>
              <a:defRPr>
                <a:solidFill>
                  <a:schemeClr val="bg1"/>
                </a:solidFill>
              </a:defRPr>
            </a:lvl1pPr>
          </a:lstStyle>
          <a:p>
            <a:pPr lvl="0"/>
            <a:r>
              <a:rPr lang="en-US"/>
              <a:t>Click to add text</a:t>
            </a:r>
            <a:endParaRPr lang="ru-RU" dirty="0"/>
          </a:p>
        </p:txBody>
      </p:sp>
      <p:sp>
        <p:nvSpPr>
          <p:cNvPr id="7" name="Text 2"/>
          <p:cNvSpPr>
            <a:spLocks noGrp="1"/>
          </p:cNvSpPr>
          <p:nvPr>
            <p:ph type="body" sz="quarter" idx="20" hasCustomPrompt="1"/>
          </p:nvPr>
        </p:nvSpPr>
        <p:spPr>
          <a:xfrm>
            <a:off x="5867622" y="3065462"/>
            <a:ext cx="2194197" cy="363538"/>
          </a:xfrm>
        </p:spPr>
        <p:txBody>
          <a:bodyPr>
            <a:noAutofit/>
          </a:bodyPr>
          <a:lstStyle>
            <a:lvl1pPr algn="l">
              <a:defRPr sz="1600" b="1" baseline="0">
                <a:solidFill>
                  <a:schemeClr val="bg1"/>
                </a:solidFill>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26823981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Team">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173378"/>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37874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173379"/>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734" y="5173380"/>
            <a:ext cx="1571043"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172" y="5173380"/>
            <a:ext cx="1570685"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370997"/>
            <a:ext cx="1584000" cy="1584000"/>
          </a:xfrm>
          <a:prstGeom prst="ellipse">
            <a:avLst/>
          </a:prstGeom>
        </p:spPr>
        <p:txBody>
          <a:bodyPr>
            <a:normAutofit/>
          </a:bodyPr>
          <a:lstStyle>
            <a:lvl1pPr marL="0" indent="0">
              <a:buNone/>
              <a:defRPr sz="1400" baseline="0"/>
            </a:lvl1pPr>
          </a:lstStyle>
          <a:p>
            <a:r>
              <a:rPr lang="en-US" smtClean="0"/>
              <a:t>Click icon to add picture</a:t>
            </a:r>
            <a:endParaRPr lang="ru-RU" dirty="0"/>
          </a:p>
        </p:txBody>
      </p:sp>
      <p:sp>
        <p:nvSpPr>
          <p:cNvPr id="15" name="Text 5"/>
          <p:cNvSpPr>
            <a:spLocks noGrp="1"/>
          </p:cNvSpPr>
          <p:nvPr>
            <p:ph type="body" sz="quarter" idx="23" hasCustomPrompt="1"/>
          </p:nvPr>
        </p:nvSpPr>
        <p:spPr>
          <a:xfrm>
            <a:off x="613172" y="1941917"/>
            <a:ext cx="7902179"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7712857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cSld name="Process">
    <p:spTree>
      <p:nvGrpSpPr>
        <p:cNvPr id="1" name=""/>
        <p:cNvGrpSpPr/>
        <p:nvPr/>
      </p:nvGrpSpPr>
      <p:grpSpPr>
        <a:xfrm>
          <a:off x="0" y="0"/>
          <a:ext cx="0" cy="0"/>
          <a:chOff x="0" y="0"/>
          <a:chExt cx="0" cy="0"/>
        </a:xfrm>
      </p:grpSpPr>
      <p:sp>
        <p:nvSpPr>
          <p:cNvPr id="16" name="Text 1"/>
          <p:cNvSpPr>
            <a:spLocks noGrp="1"/>
          </p:cNvSpPr>
          <p:nvPr>
            <p:ph type="body" sz="quarter" idx="20" hasCustomPrompt="1"/>
          </p:nvPr>
        </p:nvSpPr>
        <p:spPr>
          <a:xfrm>
            <a:off x="7167866"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0" name="Picture 1"/>
          <p:cNvSpPr>
            <a:spLocks noGrp="1"/>
          </p:cNvSpPr>
          <p:nvPr>
            <p:ph type="pic" sz="quarter" idx="14"/>
          </p:nvPr>
        </p:nvSpPr>
        <p:spPr>
          <a:xfrm>
            <a:off x="7167064" y="3142238"/>
            <a:ext cx="1260000" cy="1440000"/>
          </a:xfrm>
          <a:prstGeom prst="roundRect">
            <a:avLst>
              <a:gd name="adj" fmla="val 1359"/>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2"/>
          <p:cNvSpPr>
            <a:spLocks noGrp="1"/>
          </p:cNvSpPr>
          <p:nvPr>
            <p:ph type="body" sz="quarter" idx="19" hasCustomPrompt="1"/>
          </p:nvPr>
        </p:nvSpPr>
        <p:spPr>
          <a:xfrm>
            <a:off x="554088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9" name="Picture 2"/>
          <p:cNvSpPr>
            <a:spLocks noGrp="1"/>
          </p:cNvSpPr>
          <p:nvPr>
            <p:ph type="pic" sz="quarter" idx="13"/>
          </p:nvPr>
        </p:nvSpPr>
        <p:spPr>
          <a:xfrm>
            <a:off x="5540082" y="3142238"/>
            <a:ext cx="1260000" cy="1440000"/>
          </a:xfrm>
          <a:prstGeom prst="roundRect">
            <a:avLst>
              <a:gd name="adj" fmla="val 3060"/>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4" name="Text 3"/>
          <p:cNvSpPr>
            <a:spLocks noGrp="1"/>
          </p:cNvSpPr>
          <p:nvPr>
            <p:ph type="body" sz="quarter" idx="18" hasCustomPrompt="1"/>
          </p:nvPr>
        </p:nvSpPr>
        <p:spPr>
          <a:xfrm>
            <a:off x="3913905" y="4842459"/>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3"/>
          <p:cNvSpPr>
            <a:spLocks noGrp="1"/>
          </p:cNvSpPr>
          <p:nvPr>
            <p:ph type="pic" sz="quarter" idx="12"/>
          </p:nvPr>
        </p:nvSpPr>
        <p:spPr>
          <a:xfrm>
            <a:off x="3913102"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Text 4"/>
          <p:cNvSpPr>
            <a:spLocks noGrp="1"/>
          </p:cNvSpPr>
          <p:nvPr>
            <p:ph type="body" sz="quarter" idx="17" hasCustomPrompt="1"/>
          </p:nvPr>
        </p:nvSpPr>
        <p:spPr>
          <a:xfrm>
            <a:off x="2286924"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4"/>
          <p:cNvSpPr>
            <a:spLocks noGrp="1"/>
          </p:cNvSpPr>
          <p:nvPr>
            <p:ph type="pic" sz="quarter" idx="11"/>
          </p:nvPr>
        </p:nvSpPr>
        <p:spPr>
          <a:xfrm>
            <a:off x="2286123"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5"/>
          <p:cNvSpPr>
            <a:spLocks noGrp="1"/>
          </p:cNvSpPr>
          <p:nvPr>
            <p:ph type="body" sz="quarter" idx="16" hasCustomPrompt="1"/>
          </p:nvPr>
        </p:nvSpPr>
        <p:spPr>
          <a:xfrm>
            <a:off x="65994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5"/>
          <p:cNvSpPr>
            <a:spLocks noGrp="1"/>
          </p:cNvSpPr>
          <p:nvPr>
            <p:ph type="pic" sz="quarter" idx="10"/>
          </p:nvPr>
        </p:nvSpPr>
        <p:spPr>
          <a:xfrm>
            <a:off x="658631" y="3142238"/>
            <a:ext cx="1260000" cy="1440000"/>
          </a:xfrm>
          <a:prstGeom prst="roundRect">
            <a:avLst>
              <a:gd name="adj" fmla="val 1926"/>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9" name="Text 6"/>
          <p:cNvSpPr>
            <a:spLocks noGrp="1"/>
          </p:cNvSpPr>
          <p:nvPr>
            <p:ph type="body" sz="half" idx="2" hasCustomPrompt="1"/>
          </p:nvPr>
        </p:nvSpPr>
        <p:spPr>
          <a:xfrm>
            <a:off x="597320" y="1941917"/>
            <a:ext cx="7918031" cy="75048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082315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cSld name="Quote - Picture Top">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4509390" y="5485468"/>
            <a:ext cx="3216127" cy="412421"/>
          </a:xfrm>
        </p:spPr>
        <p:txBody>
          <a:bodyPr>
            <a:noAutofit/>
          </a:bodyPr>
          <a:lstStyle>
            <a:lvl1pPr marL="0" indent="0" algn="r">
              <a:buNone/>
              <a:defRPr sz="1600"/>
            </a:lvl1pPr>
          </a:lstStyle>
          <a:p>
            <a:pPr lvl="0"/>
            <a:r>
              <a:rPr lang="en-US"/>
              <a:t>Click to add text</a:t>
            </a:r>
            <a:endParaRPr lang="ru-RU" dirty="0"/>
          </a:p>
        </p:txBody>
      </p:sp>
      <p:sp>
        <p:nvSpPr>
          <p:cNvPr id="6" name="Text 2"/>
          <p:cNvSpPr>
            <a:spLocks noGrp="1"/>
          </p:cNvSpPr>
          <p:nvPr>
            <p:ph type="body" sz="quarter" idx="16" hasCustomPrompt="1"/>
          </p:nvPr>
        </p:nvSpPr>
        <p:spPr>
          <a:xfrm>
            <a:off x="1152701" y="4117010"/>
            <a:ext cx="7362650" cy="1064589"/>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3924000" y="2179816"/>
            <a:ext cx="1440000" cy="1440000"/>
          </a:xfrm>
          <a:prstGeom prst="ellipse">
            <a:avLst/>
          </a:prstGeom>
        </p:spPr>
        <p:txBody>
          <a:bodyPr/>
          <a:lstStyle>
            <a:lvl1pPr marL="0" indent="0">
              <a:buNone/>
              <a:defRPr/>
            </a:lvl1pPr>
          </a:lstStyle>
          <a:p>
            <a:r>
              <a:rPr lang="en-US" smtClean="0"/>
              <a:t>Click icon to add picture</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2001917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cSld name="Quote - Picture Left">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3565990" y="5160671"/>
            <a:ext cx="3216127" cy="412421"/>
          </a:xfrm>
        </p:spPr>
        <p:txBody>
          <a:bodyPr>
            <a:noAutofit/>
          </a:bodyPr>
          <a:lstStyle>
            <a:lvl1pPr marL="0" indent="0" algn="l">
              <a:buNone/>
              <a:defRPr sz="1600"/>
            </a:lvl1pPr>
          </a:lstStyle>
          <a:p>
            <a:pPr lvl="0"/>
            <a:r>
              <a:rPr lang="en-US"/>
              <a:t>Click to add text</a:t>
            </a:r>
            <a:endParaRPr lang="ru-RU" dirty="0"/>
          </a:p>
        </p:txBody>
      </p:sp>
      <p:sp>
        <p:nvSpPr>
          <p:cNvPr id="9" name="Text 2"/>
          <p:cNvSpPr>
            <a:spLocks noGrp="1"/>
          </p:cNvSpPr>
          <p:nvPr>
            <p:ph type="body" sz="quarter" idx="16" hasCustomPrompt="1"/>
          </p:nvPr>
        </p:nvSpPr>
        <p:spPr>
          <a:xfrm>
            <a:off x="3565989" y="3844942"/>
            <a:ext cx="4418371" cy="1243525"/>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1294964" y="3844942"/>
            <a:ext cx="1548000" cy="1548000"/>
          </a:xfrm>
          <a:prstGeom prst="ellipse">
            <a:avLst/>
          </a:prstGeom>
        </p:spPr>
        <p:txBody>
          <a:bodyPr/>
          <a:lstStyle>
            <a:lvl1pPr marL="0" indent="0">
              <a:buNone/>
              <a:defRPr/>
            </a:lvl1pPr>
          </a:lstStyle>
          <a:p>
            <a:r>
              <a:rPr lang="en-US" smtClean="0"/>
              <a:t>Click icon to add picture</a:t>
            </a:r>
            <a:endParaRPr lang="ru-RU" dirty="0"/>
          </a:p>
        </p:txBody>
      </p:sp>
      <p:sp>
        <p:nvSpPr>
          <p:cNvPr id="12" name="Text 3"/>
          <p:cNvSpPr>
            <a:spLocks noGrp="1"/>
          </p:cNvSpPr>
          <p:nvPr>
            <p:ph type="body" sz="quarter" idx="24" hasCustomPrompt="1"/>
          </p:nvPr>
        </p:nvSpPr>
        <p:spPr>
          <a:xfrm>
            <a:off x="633778" y="1941917"/>
            <a:ext cx="7881572" cy="873487"/>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46788970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Mission">
    <p:spTree>
      <p:nvGrpSpPr>
        <p:cNvPr id="1" name=""/>
        <p:cNvGrpSpPr/>
        <p:nvPr/>
      </p:nvGrpSpPr>
      <p:grpSpPr>
        <a:xfrm>
          <a:off x="0" y="0"/>
          <a:ext cx="0" cy="0"/>
          <a:chOff x="0" y="0"/>
          <a:chExt cx="0" cy="0"/>
        </a:xfrm>
      </p:grpSpPr>
      <p:sp>
        <p:nvSpPr>
          <p:cNvPr id="9" name="Picture 1"/>
          <p:cNvSpPr>
            <a:spLocks noGrp="1"/>
          </p:cNvSpPr>
          <p:nvPr>
            <p:ph type="pic" sz="quarter" idx="13"/>
          </p:nvPr>
        </p:nvSpPr>
        <p:spPr>
          <a:xfrm>
            <a:off x="0" y="0"/>
            <a:ext cx="9144000" cy="6858000"/>
          </a:xfrm>
        </p:spPr>
        <p:txBody>
          <a:bodyPr>
            <a:normAutofit/>
          </a:bodyPr>
          <a:lstStyle>
            <a:lvl1pPr marL="0" indent="0">
              <a:buNone/>
              <a:defRPr lang="ru-RU" sz="1400"/>
            </a:lvl1pPr>
          </a:lstStyle>
          <a:p>
            <a:r>
              <a:rPr lang="en-US" smtClean="0"/>
              <a:t>Click icon to add picture</a:t>
            </a:r>
            <a:endParaRPr lang="ru-RU" dirty="0"/>
          </a:p>
        </p:txBody>
      </p:sp>
      <p:sp>
        <p:nvSpPr>
          <p:cNvPr id="5" name="Text 1"/>
          <p:cNvSpPr>
            <a:spLocks noGrp="1"/>
          </p:cNvSpPr>
          <p:nvPr>
            <p:ph type="body" sz="quarter" idx="16" hasCustomPrompt="1"/>
          </p:nvPr>
        </p:nvSpPr>
        <p:spPr>
          <a:xfrm>
            <a:off x="1897039" y="3059847"/>
            <a:ext cx="5923128" cy="2139950"/>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4618318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cSld name="Timeline - Start">
    <p:spTree>
      <p:nvGrpSpPr>
        <p:cNvPr id="1" name=""/>
        <p:cNvGrpSpPr/>
        <p:nvPr/>
      </p:nvGrpSpPr>
      <p:grpSpPr>
        <a:xfrm>
          <a:off x="0" y="0"/>
          <a:ext cx="0" cy="0"/>
          <a:chOff x="0" y="0"/>
          <a:chExt cx="0" cy="0"/>
        </a:xfrm>
      </p:grpSpPr>
      <p:sp>
        <p:nvSpPr>
          <p:cNvPr id="21" name="Picture 1"/>
          <p:cNvSpPr>
            <a:spLocks noGrp="1"/>
          </p:cNvSpPr>
          <p:nvPr>
            <p:ph type="pic" sz="quarter" idx="14"/>
          </p:nvPr>
        </p:nvSpPr>
        <p:spPr>
          <a:xfrm>
            <a:off x="734005" y="4796239"/>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19" hasCustomPrompt="1"/>
          </p:nvPr>
        </p:nvSpPr>
        <p:spPr>
          <a:xfrm>
            <a:off x="1970569" y="5226228"/>
            <a:ext cx="2601431" cy="736556"/>
          </a:xfrm>
        </p:spPr>
        <p:txBody>
          <a:bodyPr>
            <a:noAutofit/>
          </a:bodyPr>
          <a:lstStyle>
            <a:lvl1pPr algn="l">
              <a:defRPr sz="1400" b="0" baseline="0"/>
            </a:lvl1pPr>
          </a:lstStyle>
          <a:p>
            <a:pPr lvl="0"/>
            <a:r>
              <a:rPr lang="en-US"/>
              <a:t>Click to add text</a:t>
            </a:r>
            <a:endParaRPr lang="en-US" dirty="0"/>
          </a:p>
        </p:txBody>
      </p:sp>
      <p:sp>
        <p:nvSpPr>
          <p:cNvPr id="15" name="Text 2"/>
          <p:cNvSpPr>
            <a:spLocks noGrp="1"/>
          </p:cNvSpPr>
          <p:nvPr>
            <p:ph type="body" sz="quarter" idx="18" hasCustomPrompt="1"/>
          </p:nvPr>
        </p:nvSpPr>
        <p:spPr>
          <a:xfrm>
            <a:off x="1970569" y="4906163"/>
            <a:ext cx="2601431" cy="363538"/>
          </a:xfrm>
        </p:spPr>
        <p:txBody>
          <a:bodyPr>
            <a:noAutofit/>
          </a:bodyPr>
          <a:lstStyle>
            <a:lvl1pPr algn="l">
              <a:defRPr sz="1600" b="1" baseline="0"/>
            </a:lvl1pPr>
          </a:lstStyle>
          <a:p>
            <a:pPr lvl="0"/>
            <a:r>
              <a:rPr lang="en-US"/>
              <a:t>Click to add text</a:t>
            </a:r>
            <a:endParaRPr lang="en-US" dirty="0"/>
          </a:p>
        </p:txBody>
      </p:sp>
      <p:sp>
        <p:nvSpPr>
          <p:cNvPr id="19" name="Picture 2"/>
          <p:cNvSpPr>
            <a:spLocks noGrp="1"/>
          </p:cNvSpPr>
          <p:nvPr>
            <p:ph type="pic" sz="quarter" idx="13"/>
          </p:nvPr>
        </p:nvSpPr>
        <p:spPr>
          <a:xfrm>
            <a:off x="5106988" y="4168247"/>
            <a:ext cx="2880000" cy="1800000"/>
          </a:xfrm>
        </p:spPr>
        <p:txBody>
          <a:bodyPr>
            <a:normAutofit/>
          </a:bodyPr>
          <a:lstStyle>
            <a:lvl1pPr marL="0" indent="0">
              <a:buNone/>
              <a:defRPr sz="1400"/>
            </a:lvl1pPr>
          </a:lstStyle>
          <a:p>
            <a:r>
              <a:rPr lang="en-US" smtClean="0"/>
              <a:t>Click icon to add picture</a:t>
            </a:r>
            <a:endParaRPr lang="ru-RU" dirty="0"/>
          </a:p>
        </p:txBody>
      </p:sp>
      <p:sp>
        <p:nvSpPr>
          <p:cNvPr id="13" name="Text 3"/>
          <p:cNvSpPr>
            <a:spLocks noGrp="1"/>
          </p:cNvSpPr>
          <p:nvPr>
            <p:ph type="body" sz="quarter" idx="17" hasCustomPrompt="1"/>
          </p:nvPr>
        </p:nvSpPr>
        <p:spPr>
          <a:xfrm>
            <a:off x="5007690" y="3163589"/>
            <a:ext cx="3507661" cy="942743"/>
          </a:xfrm>
        </p:spPr>
        <p:txBody>
          <a:bodyPr>
            <a:noAutofit/>
          </a:bodyPr>
          <a:lstStyle>
            <a:lvl1pPr algn="l">
              <a:defRPr sz="1400" b="0" baseline="0"/>
            </a:lvl1pPr>
          </a:lstStyle>
          <a:p>
            <a:pPr lvl="0"/>
            <a:r>
              <a:rPr lang="en-US"/>
              <a:t>Click to add text</a:t>
            </a:r>
            <a:endParaRPr lang="en-US" dirty="0"/>
          </a:p>
        </p:txBody>
      </p:sp>
      <p:sp>
        <p:nvSpPr>
          <p:cNvPr id="12" name="Text 4"/>
          <p:cNvSpPr>
            <a:spLocks noGrp="1"/>
          </p:cNvSpPr>
          <p:nvPr>
            <p:ph type="body" sz="quarter" idx="16" hasCustomPrompt="1"/>
          </p:nvPr>
        </p:nvSpPr>
        <p:spPr>
          <a:xfrm>
            <a:off x="5007690" y="2812680"/>
            <a:ext cx="3141885" cy="363538"/>
          </a:xfrm>
        </p:spPr>
        <p:txBody>
          <a:bodyPr>
            <a:noAutofit/>
          </a:bodyPr>
          <a:lstStyle>
            <a:lvl1pPr algn="l">
              <a:defRPr sz="1600" b="1" baseline="0"/>
            </a:lvl1pPr>
          </a:lstStyle>
          <a:p>
            <a:pPr lvl="0"/>
            <a:r>
              <a:rPr lang="en-US"/>
              <a:t>Click to add text</a:t>
            </a:r>
            <a:endParaRPr lang="en-US" dirty="0"/>
          </a:p>
        </p:txBody>
      </p:sp>
      <p:sp>
        <p:nvSpPr>
          <p:cNvPr id="3" name="Text 5"/>
          <p:cNvSpPr>
            <a:spLocks noGrp="1"/>
          </p:cNvSpPr>
          <p:nvPr>
            <p:ph type="body" sz="quarter" idx="15" hasCustomPrompt="1"/>
          </p:nvPr>
        </p:nvSpPr>
        <p:spPr>
          <a:xfrm>
            <a:off x="1970570" y="2798750"/>
            <a:ext cx="2137406" cy="363538"/>
          </a:xfrm>
        </p:spPr>
        <p:txBody>
          <a:bodyPr>
            <a:noAutofit/>
          </a:bodyPr>
          <a:lstStyle>
            <a:lvl1pPr algn="r">
              <a:defRPr sz="1600" b="1" baseline="0"/>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473362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0/6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4223000" y="1941918"/>
            <a:ext cx="4250109" cy="4021958"/>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6" name="Text 1"/>
          <p:cNvSpPr>
            <a:spLocks noGrp="1"/>
          </p:cNvSpPr>
          <p:nvPr>
            <p:ph type="body" sz="half" idx="2" hasCustomPrompt="1"/>
          </p:nvPr>
        </p:nvSpPr>
        <p:spPr>
          <a:xfrm>
            <a:off x="593698" y="1941918"/>
            <a:ext cx="3275570" cy="40219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46076807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Timeline - Middle">
    <p:spTree>
      <p:nvGrpSpPr>
        <p:cNvPr id="1" name=""/>
        <p:cNvGrpSpPr/>
        <p:nvPr/>
      </p:nvGrpSpPr>
      <p:grpSpPr>
        <a:xfrm>
          <a:off x="0" y="0"/>
          <a:ext cx="0" cy="0"/>
          <a:chOff x="0" y="0"/>
          <a:chExt cx="0" cy="0"/>
        </a:xfrm>
      </p:grpSpPr>
      <p:sp>
        <p:nvSpPr>
          <p:cNvPr id="19" name="Picture 1"/>
          <p:cNvSpPr>
            <a:spLocks noGrp="1"/>
          </p:cNvSpPr>
          <p:nvPr>
            <p:ph type="pic" sz="quarter" idx="13"/>
          </p:nvPr>
        </p:nvSpPr>
        <p:spPr>
          <a:xfrm>
            <a:off x="1164784" y="4621475"/>
            <a:ext cx="2880000" cy="1800000"/>
          </a:xfrm>
        </p:spPr>
        <p:txBody>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1"/>
          <p:cNvSpPr>
            <a:spLocks noGrp="1"/>
          </p:cNvSpPr>
          <p:nvPr>
            <p:ph type="body" sz="quarter" idx="17" hasCustomPrompt="1"/>
          </p:nvPr>
        </p:nvSpPr>
        <p:spPr>
          <a:xfrm>
            <a:off x="4988181" y="4234473"/>
            <a:ext cx="3507661" cy="1539794"/>
          </a:xfrm>
        </p:spPr>
        <p:txBody>
          <a:bodyPr>
            <a:noAutofit/>
          </a:bodyPr>
          <a:lstStyle>
            <a:lvl1pPr algn="l">
              <a:defRPr sz="1400" b="0" baseline="0"/>
            </a:lvl1pPr>
          </a:lstStyle>
          <a:p>
            <a:pPr lvl="0"/>
            <a:r>
              <a:rPr lang="en-US"/>
              <a:t>Click to add text</a:t>
            </a:r>
            <a:endParaRPr lang="en-US" dirty="0"/>
          </a:p>
        </p:txBody>
      </p:sp>
      <p:sp>
        <p:nvSpPr>
          <p:cNvPr id="12" name="Text 2"/>
          <p:cNvSpPr>
            <a:spLocks noGrp="1"/>
          </p:cNvSpPr>
          <p:nvPr>
            <p:ph type="body" sz="quarter" idx="16" hasCustomPrompt="1"/>
          </p:nvPr>
        </p:nvSpPr>
        <p:spPr>
          <a:xfrm>
            <a:off x="4988181" y="3866630"/>
            <a:ext cx="3507661" cy="363538"/>
          </a:xfrm>
        </p:spPr>
        <p:txBody>
          <a:bodyPr>
            <a:noAutofit/>
          </a:bodyPr>
          <a:lstStyle>
            <a:lvl1pPr algn="l">
              <a:defRPr sz="1600" b="1" baseline="0"/>
            </a:lvl1pPr>
          </a:lstStyle>
          <a:p>
            <a:pPr lvl="0"/>
            <a:r>
              <a:rPr lang="en-US"/>
              <a:t>Click to add text</a:t>
            </a:r>
            <a:endParaRPr lang="en-US" dirty="0"/>
          </a:p>
        </p:txBody>
      </p:sp>
      <p:sp>
        <p:nvSpPr>
          <p:cNvPr id="16" name="Text 3"/>
          <p:cNvSpPr>
            <a:spLocks noGrp="1"/>
          </p:cNvSpPr>
          <p:nvPr>
            <p:ph type="body" sz="quarter" idx="20" hasCustomPrompt="1"/>
          </p:nvPr>
        </p:nvSpPr>
        <p:spPr>
          <a:xfrm>
            <a:off x="1164785" y="3863637"/>
            <a:ext cx="2968592" cy="363538"/>
          </a:xfrm>
        </p:spPr>
        <p:txBody>
          <a:bodyPr>
            <a:noAutofit/>
          </a:bodyPr>
          <a:lstStyle>
            <a:lvl1pPr algn="r">
              <a:defRPr sz="1600" b="1" baseline="0"/>
            </a:lvl1pPr>
          </a:lstStyle>
          <a:p>
            <a:pPr lvl="0"/>
            <a:r>
              <a:rPr lang="en-US"/>
              <a:t>Click to add text</a:t>
            </a:r>
            <a:endParaRPr lang="en-US" dirty="0"/>
          </a:p>
        </p:txBody>
      </p:sp>
      <p:sp>
        <p:nvSpPr>
          <p:cNvPr id="8" name="Picture 2"/>
          <p:cNvSpPr>
            <a:spLocks noGrp="1"/>
          </p:cNvSpPr>
          <p:nvPr>
            <p:ph type="pic" sz="quarter" idx="14"/>
          </p:nvPr>
        </p:nvSpPr>
        <p:spPr>
          <a:xfrm>
            <a:off x="5167038" y="1274006"/>
            <a:ext cx="2880000" cy="1800000"/>
          </a:xfrm>
        </p:spPr>
        <p:txBody>
          <a:bodyPr>
            <a:normAutofit/>
          </a:bodyPr>
          <a:lstStyle>
            <a:lvl1pPr marL="0" indent="0">
              <a:buNone/>
              <a:defRPr sz="1400"/>
            </a:lvl1pPr>
          </a:lstStyle>
          <a:p>
            <a:r>
              <a:rPr lang="en-US" smtClean="0"/>
              <a:t>Click icon to add picture</a:t>
            </a:r>
            <a:endParaRPr lang="ru-RU" dirty="0"/>
          </a:p>
        </p:txBody>
      </p:sp>
      <p:sp>
        <p:nvSpPr>
          <p:cNvPr id="15" name="Text 4"/>
          <p:cNvSpPr>
            <a:spLocks noGrp="1"/>
          </p:cNvSpPr>
          <p:nvPr>
            <p:ph type="body" sz="quarter" idx="15" hasCustomPrompt="1"/>
          </p:nvPr>
        </p:nvSpPr>
        <p:spPr>
          <a:xfrm>
            <a:off x="5073120" y="557954"/>
            <a:ext cx="2973918" cy="363538"/>
          </a:xfrm>
        </p:spPr>
        <p:txBody>
          <a:bodyPr>
            <a:noAutofit/>
          </a:bodyPr>
          <a:lstStyle>
            <a:lvl1pPr algn="l">
              <a:defRPr sz="1600" b="1" baseline="0"/>
            </a:lvl1pPr>
          </a:lstStyle>
          <a:p>
            <a:pPr lvl="0"/>
            <a:r>
              <a:rPr lang="en-US"/>
              <a:t>Click to add text</a:t>
            </a:r>
            <a:endParaRPr lang="ru-RU" dirty="0"/>
          </a:p>
        </p:txBody>
      </p:sp>
      <p:sp>
        <p:nvSpPr>
          <p:cNvPr id="13" name="Text 5"/>
          <p:cNvSpPr>
            <a:spLocks noGrp="1"/>
          </p:cNvSpPr>
          <p:nvPr>
            <p:ph type="body" sz="quarter" idx="18" hasCustomPrompt="1"/>
          </p:nvPr>
        </p:nvSpPr>
        <p:spPr>
          <a:xfrm>
            <a:off x="593435" y="925797"/>
            <a:ext cx="3507661" cy="1580335"/>
          </a:xfrm>
        </p:spPr>
        <p:txBody>
          <a:bodyPr>
            <a:noAutofit/>
          </a:bodyPr>
          <a:lstStyle>
            <a:lvl1pPr algn="r">
              <a:defRPr sz="1400" b="0" baseline="0"/>
            </a:lvl1pPr>
          </a:lstStyle>
          <a:p>
            <a:pPr lvl="0"/>
            <a:r>
              <a:rPr lang="en-US"/>
              <a:t>Click to add text</a:t>
            </a:r>
            <a:endParaRPr lang="en-US" dirty="0"/>
          </a:p>
        </p:txBody>
      </p:sp>
      <p:sp>
        <p:nvSpPr>
          <p:cNvPr id="14" name="Text 6"/>
          <p:cNvSpPr>
            <a:spLocks noGrp="1"/>
          </p:cNvSpPr>
          <p:nvPr>
            <p:ph type="body" sz="quarter" idx="19" hasCustomPrompt="1"/>
          </p:nvPr>
        </p:nvSpPr>
        <p:spPr>
          <a:xfrm>
            <a:off x="593435" y="557954"/>
            <a:ext cx="3514540"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13118005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Timeline - Now">
    <p:spTree>
      <p:nvGrpSpPr>
        <p:cNvPr id="1" name=""/>
        <p:cNvGrpSpPr/>
        <p:nvPr/>
      </p:nvGrpSpPr>
      <p:grpSpPr>
        <a:xfrm>
          <a:off x="0" y="0"/>
          <a:ext cx="0" cy="0"/>
          <a:chOff x="0" y="0"/>
          <a:chExt cx="0" cy="0"/>
        </a:xfrm>
      </p:grpSpPr>
      <p:sp>
        <p:nvSpPr>
          <p:cNvPr id="9" name="Picture 1"/>
          <p:cNvSpPr>
            <a:spLocks noGrp="1"/>
          </p:cNvSpPr>
          <p:nvPr>
            <p:ph type="pic" sz="quarter" idx="15"/>
          </p:nvPr>
        </p:nvSpPr>
        <p:spPr>
          <a:xfrm>
            <a:off x="4976420" y="4075653"/>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22" hasCustomPrompt="1"/>
          </p:nvPr>
        </p:nvSpPr>
        <p:spPr>
          <a:xfrm>
            <a:off x="6389541" y="4634063"/>
            <a:ext cx="2116029" cy="1539794"/>
          </a:xfrm>
        </p:spPr>
        <p:txBody>
          <a:bodyPr>
            <a:noAutofit/>
          </a:bodyPr>
          <a:lstStyle>
            <a:lvl1pPr algn="l">
              <a:defRPr sz="1400" b="0" baseline="0"/>
            </a:lvl1pPr>
          </a:lstStyle>
          <a:p>
            <a:pPr lvl="0"/>
            <a:r>
              <a:rPr lang="en-US"/>
              <a:t>Click to add text</a:t>
            </a:r>
            <a:endParaRPr lang="en-US" dirty="0"/>
          </a:p>
        </p:txBody>
      </p:sp>
      <p:sp>
        <p:nvSpPr>
          <p:cNvPr id="17" name="Text 2"/>
          <p:cNvSpPr>
            <a:spLocks noGrp="1"/>
          </p:cNvSpPr>
          <p:nvPr>
            <p:ph type="body" sz="quarter" idx="23" hasCustomPrompt="1"/>
          </p:nvPr>
        </p:nvSpPr>
        <p:spPr>
          <a:xfrm>
            <a:off x="6389541" y="4266220"/>
            <a:ext cx="2497284" cy="363538"/>
          </a:xfrm>
        </p:spPr>
        <p:txBody>
          <a:bodyPr>
            <a:noAutofit/>
          </a:bodyPr>
          <a:lstStyle>
            <a:lvl1pPr algn="l">
              <a:defRPr sz="1600" b="1" baseline="0"/>
            </a:lvl1pPr>
          </a:lstStyle>
          <a:p>
            <a:pPr lvl="0"/>
            <a:r>
              <a:rPr lang="en-US"/>
              <a:t>Click to add text</a:t>
            </a:r>
            <a:endParaRPr lang="en-US" dirty="0"/>
          </a:p>
        </p:txBody>
      </p:sp>
      <p:sp>
        <p:nvSpPr>
          <p:cNvPr id="15" name="Text 3"/>
          <p:cNvSpPr>
            <a:spLocks noGrp="1"/>
          </p:cNvSpPr>
          <p:nvPr>
            <p:ph type="body" sz="quarter" idx="21" hasCustomPrompt="1"/>
          </p:nvPr>
        </p:nvSpPr>
        <p:spPr>
          <a:xfrm>
            <a:off x="1166800" y="4288115"/>
            <a:ext cx="2941176" cy="363538"/>
          </a:xfrm>
        </p:spPr>
        <p:txBody>
          <a:bodyPr>
            <a:noAutofit/>
          </a:bodyPr>
          <a:lstStyle>
            <a:lvl1pPr algn="r">
              <a:defRPr sz="1600" b="1" baseline="0"/>
            </a:lvl1pPr>
          </a:lstStyle>
          <a:p>
            <a:pPr lvl="0"/>
            <a:r>
              <a:rPr lang="en-US"/>
              <a:t>Click to add text</a:t>
            </a:r>
            <a:endParaRPr lang="ru-RU" dirty="0"/>
          </a:p>
        </p:txBody>
      </p:sp>
      <p:sp>
        <p:nvSpPr>
          <p:cNvPr id="8" name="Picture 2"/>
          <p:cNvSpPr>
            <a:spLocks noGrp="1"/>
          </p:cNvSpPr>
          <p:nvPr>
            <p:ph type="pic" sz="quarter" idx="14"/>
          </p:nvPr>
        </p:nvSpPr>
        <p:spPr>
          <a:xfrm>
            <a:off x="1166799" y="1466877"/>
            <a:ext cx="2880000" cy="1800000"/>
          </a:xfrm>
        </p:spPr>
        <p:txBody>
          <a:bodyPr>
            <a:normAutofit/>
          </a:bodyPr>
          <a:lstStyle>
            <a:lvl1pPr marL="0" indent="0">
              <a:buNone/>
              <a:defRPr sz="1400" baseline="0"/>
            </a:lvl1pPr>
          </a:lstStyle>
          <a:p>
            <a:r>
              <a:rPr lang="en-US" smtClean="0"/>
              <a:t>Click icon to add picture</a:t>
            </a:r>
            <a:endParaRPr lang="ru-RU" dirty="0"/>
          </a:p>
        </p:txBody>
      </p:sp>
      <p:sp>
        <p:nvSpPr>
          <p:cNvPr id="12" name="Text 4"/>
          <p:cNvSpPr>
            <a:spLocks noGrp="1"/>
          </p:cNvSpPr>
          <p:nvPr>
            <p:ph type="body" sz="quarter" idx="17" hasCustomPrompt="1"/>
          </p:nvPr>
        </p:nvSpPr>
        <p:spPr>
          <a:xfrm>
            <a:off x="4997909" y="1082702"/>
            <a:ext cx="3507661" cy="1539794"/>
          </a:xfrm>
        </p:spPr>
        <p:txBody>
          <a:bodyPr>
            <a:noAutofit/>
          </a:bodyPr>
          <a:lstStyle>
            <a:lvl1pPr algn="l">
              <a:defRPr sz="1400" b="0" baseline="0"/>
            </a:lvl1pPr>
          </a:lstStyle>
          <a:p>
            <a:pPr lvl="0"/>
            <a:r>
              <a:rPr lang="en-US"/>
              <a:t>Click to add text</a:t>
            </a:r>
            <a:endParaRPr lang="en-US" dirty="0"/>
          </a:p>
        </p:txBody>
      </p:sp>
      <p:sp>
        <p:nvSpPr>
          <p:cNvPr id="13" name="Text 5"/>
          <p:cNvSpPr>
            <a:spLocks noGrp="1"/>
          </p:cNvSpPr>
          <p:nvPr>
            <p:ph type="body" sz="quarter" idx="16" hasCustomPrompt="1"/>
          </p:nvPr>
        </p:nvSpPr>
        <p:spPr>
          <a:xfrm>
            <a:off x="4997909" y="714859"/>
            <a:ext cx="3507661" cy="363538"/>
          </a:xfrm>
        </p:spPr>
        <p:txBody>
          <a:bodyPr>
            <a:noAutofit/>
          </a:bodyPr>
          <a:lstStyle>
            <a:lvl1pPr algn="l">
              <a:defRPr sz="1600" b="1" baseline="0"/>
            </a:lvl1pPr>
          </a:lstStyle>
          <a:p>
            <a:pPr lvl="0"/>
            <a:r>
              <a:rPr lang="en-US"/>
              <a:t>Click to add text</a:t>
            </a:r>
            <a:endParaRPr lang="en-US" dirty="0"/>
          </a:p>
        </p:txBody>
      </p:sp>
      <p:sp>
        <p:nvSpPr>
          <p:cNvPr id="14" name="Text 6"/>
          <p:cNvSpPr>
            <a:spLocks noGrp="1"/>
          </p:cNvSpPr>
          <p:nvPr>
            <p:ph type="body" sz="quarter" idx="20" hasCustomPrompt="1"/>
          </p:nvPr>
        </p:nvSpPr>
        <p:spPr>
          <a:xfrm>
            <a:off x="1166800" y="696945"/>
            <a:ext cx="2941176"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36061280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Summary">
    <p:spTree>
      <p:nvGrpSpPr>
        <p:cNvPr id="1" name=""/>
        <p:cNvGrpSpPr/>
        <p:nvPr/>
      </p:nvGrpSpPr>
      <p:grpSpPr>
        <a:xfrm>
          <a:off x="0" y="0"/>
          <a:ext cx="0" cy="0"/>
          <a:chOff x="0" y="0"/>
          <a:chExt cx="0" cy="0"/>
        </a:xfrm>
      </p:grpSpPr>
      <p:sp>
        <p:nvSpPr>
          <p:cNvPr id="14" name="Picture 1"/>
          <p:cNvSpPr>
            <a:spLocks noGrp="1"/>
          </p:cNvSpPr>
          <p:nvPr>
            <p:ph type="pic" idx="1"/>
          </p:nvPr>
        </p:nvSpPr>
        <p:spPr>
          <a:xfrm>
            <a:off x="6137189" y="-8467"/>
            <a:ext cx="300778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12" name="Text 1"/>
          <p:cNvSpPr>
            <a:spLocks noGrp="1"/>
          </p:cNvSpPr>
          <p:nvPr>
            <p:ph type="body" sz="quarter" idx="17" hasCustomPrompt="1"/>
          </p:nvPr>
        </p:nvSpPr>
        <p:spPr>
          <a:xfrm>
            <a:off x="1231918" y="5045619"/>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2"/>
          <p:cNvSpPr>
            <a:spLocks noGrp="1"/>
          </p:cNvSpPr>
          <p:nvPr>
            <p:ph type="body" sz="quarter" idx="15" hasCustomPrompt="1"/>
          </p:nvPr>
        </p:nvSpPr>
        <p:spPr>
          <a:xfrm>
            <a:off x="1231918" y="3971450"/>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3"/>
          <p:cNvSpPr>
            <a:spLocks noGrp="1"/>
          </p:cNvSpPr>
          <p:nvPr>
            <p:ph type="body" sz="quarter" idx="11" hasCustomPrompt="1"/>
          </p:nvPr>
        </p:nvSpPr>
        <p:spPr>
          <a:xfrm>
            <a:off x="1231918" y="2897281"/>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3" name="Text 4"/>
          <p:cNvSpPr>
            <a:spLocks noGrp="1"/>
          </p:cNvSpPr>
          <p:nvPr>
            <p:ph type="body" sz="quarter" idx="19" hasCustomPrompt="1"/>
          </p:nvPr>
        </p:nvSpPr>
        <p:spPr>
          <a:xfrm>
            <a:off x="596901" y="1787899"/>
            <a:ext cx="4815358"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597320" y="120645"/>
            <a:ext cx="4814939"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8266731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Congratulations">
    <p:spTree>
      <p:nvGrpSpPr>
        <p:cNvPr id="1" name=""/>
        <p:cNvGrpSpPr/>
        <p:nvPr/>
      </p:nvGrpSpPr>
      <p:grpSpPr>
        <a:xfrm>
          <a:off x="0" y="0"/>
          <a:ext cx="0" cy="0"/>
          <a:chOff x="0" y="0"/>
          <a:chExt cx="0" cy="0"/>
        </a:xfrm>
      </p:grpSpPr>
      <p:sp>
        <p:nvSpPr>
          <p:cNvPr id="3" name="Picture 1"/>
          <p:cNvSpPr>
            <a:spLocks noGrp="1"/>
          </p:cNvSpPr>
          <p:nvPr>
            <p:ph type="pic" idx="1"/>
          </p:nvPr>
        </p:nvSpPr>
        <p:spPr>
          <a:xfrm>
            <a:off x="5145206" y="3"/>
            <a:ext cx="3998795" cy="6857999"/>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4" name="Text 1"/>
          <p:cNvSpPr>
            <a:spLocks noGrp="1"/>
          </p:cNvSpPr>
          <p:nvPr>
            <p:ph type="body" sz="half" idx="2" hasCustomPrompt="1"/>
          </p:nvPr>
        </p:nvSpPr>
        <p:spPr>
          <a:xfrm>
            <a:off x="836579" y="3371855"/>
            <a:ext cx="3852154" cy="3079324"/>
          </a:xfrm>
        </p:spPr>
        <p:txBody>
          <a:bodyPr>
            <a:noAutofit/>
          </a:bodyPr>
          <a:lstStyle>
            <a:lvl1pPr marL="0" indent="0" algn="l">
              <a:buNone/>
              <a:defRPr sz="1600">
                <a:solidFill>
                  <a:schemeClr val="tx1">
                    <a:lumMod val="65000"/>
                    <a:lumOff val="3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add text</a:t>
            </a:r>
            <a:endParaRPr lang="en-US" dirty="0"/>
          </a:p>
        </p:txBody>
      </p:sp>
      <p:sp>
        <p:nvSpPr>
          <p:cNvPr id="5" name="Title"/>
          <p:cNvSpPr>
            <a:spLocks noGrp="1"/>
          </p:cNvSpPr>
          <p:nvPr>
            <p:ph type="title" hasCustomPrompt="1"/>
          </p:nvPr>
        </p:nvSpPr>
        <p:spPr>
          <a:xfrm>
            <a:off x="836579" y="1171068"/>
            <a:ext cx="3852153" cy="1475360"/>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5363376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Course Title">
    <p:bg>
      <p:bgPr>
        <a:solidFill>
          <a:schemeClr val="bg1">
            <a:lumMod val="85000"/>
          </a:schemeClr>
        </a:solidFill>
        <a:effectLst/>
      </p:bgPr>
    </p:bg>
    <p:spTree>
      <p:nvGrpSpPr>
        <p:cNvPr id="1" name=""/>
        <p:cNvGrpSpPr/>
        <p:nvPr/>
      </p:nvGrpSpPr>
      <p:grpSpPr>
        <a:xfrm>
          <a:off x="0" y="0"/>
          <a:ext cx="0" cy="0"/>
          <a:chOff x="0" y="0"/>
          <a:chExt cx="0" cy="0"/>
        </a:xfrm>
      </p:grpSpPr>
      <p:sp>
        <p:nvSpPr>
          <p:cNvPr id="8" name="Picture 1"/>
          <p:cNvSpPr>
            <a:spLocks noGrp="1"/>
          </p:cNvSpPr>
          <p:nvPr>
            <p:ph type="pic" sz="quarter" idx="13"/>
          </p:nvPr>
        </p:nvSpPr>
        <p:spPr>
          <a:xfrm>
            <a:off x="0" y="0"/>
            <a:ext cx="9144000" cy="6858000"/>
          </a:xfrm>
        </p:spPr>
        <p:txBody>
          <a:bodyPr>
            <a:normAutofit/>
          </a:bodyPr>
          <a:lstStyle>
            <a:lvl1pPr marL="0" indent="0">
              <a:buNone/>
              <a:defRPr sz="1400" baseline="0"/>
            </a:lvl1pPr>
          </a:lstStyle>
          <a:p>
            <a:r>
              <a:rPr lang="en-US" smtClean="0"/>
              <a:t>Click icon to add picture</a:t>
            </a:r>
            <a:endParaRPr lang="ru-RU" dirty="0"/>
          </a:p>
        </p:txBody>
      </p:sp>
      <p:sp>
        <p:nvSpPr>
          <p:cNvPr id="3" name="Subtitle 1"/>
          <p:cNvSpPr>
            <a:spLocks noGrp="1"/>
          </p:cNvSpPr>
          <p:nvPr>
            <p:ph type="subTitle" idx="1" hasCustomPrompt="1"/>
          </p:nvPr>
        </p:nvSpPr>
        <p:spPr>
          <a:xfrm>
            <a:off x="1143000" y="4504928"/>
            <a:ext cx="6858000" cy="1655762"/>
          </a:xfrm>
        </p:spPr>
        <p:txBody>
          <a:bodyPr>
            <a:noAutofit/>
          </a:bodyPr>
          <a:lstStyle>
            <a:lvl1pPr marL="0" indent="0" algn="ctr">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2" name="Title"/>
          <p:cNvSpPr>
            <a:spLocks noGrp="1"/>
          </p:cNvSpPr>
          <p:nvPr>
            <p:ph type="ctrTitle" hasCustomPrompt="1"/>
          </p:nvPr>
        </p:nvSpPr>
        <p:spPr>
          <a:xfrm>
            <a:off x="1143000" y="1447315"/>
            <a:ext cx="6858000" cy="2387600"/>
          </a:xfrm>
        </p:spPr>
        <p:txBody>
          <a:bodyPr anchor="b">
            <a:noAutofit/>
          </a:bodyPr>
          <a:lstStyle>
            <a:lvl1pPr algn="ctr">
              <a:defRPr sz="4000">
                <a:solidFill>
                  <a:schemeClr val="bg1"/>
                </a:solidFill>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7219380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Module Title">
    <p:bg>
      <p:bgPr>
        <a:solidFill>
          <a:schemeClr val="bg1">
            <a:lumMod val="85000"/>
          </a:schemeClr>
        </a:solidFill>
        <a:effectLst/>
      </p:bgPr>
    </p:bg>
    <p:spTree>
      <p:nvGrpSpPr>
        <p:cNvPr id="1" name=""/>
        <p:cNvGrpSpPr/>
        <p:nvPr/>
      </p:nvGrpSpPr>
      <p:grpSpPr>
        <a:xfrm>
          <a:off x="0" y="0"/>
          <a:ext cx="0" cy="0"/>
          <a:chOff x="0" y="0"/>
          <a:chExt cx="0" cy="0"/>
        </a:xfrm>
      </p:grpSpPr>
      <p:sp>
        <p:nvSpPr>
          <p:cNvPr id="7" name="Picture 1"/>
          <p:cNvSpPr>
            <a:spLocks noGrp="1"/>
          </p:cNvSpPr>
          <p:nvPr>
            <p:ph type="pic" sz="quarter" idx="13"/>
          </p:nvPr>
        </p:nvSpPr>
        <p:spPr>
          <a:xfrm>
            <a:off x="0" y="0"/>
            <a:ext cx="9144000" cy="685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Subtitle 1"/>
          <p:cNvSpPr>
            <a:spLocks noGrp="1"/>
          </p:cNvSpPr>
          <p:nvPr>
            <p:ph type="subTitle" idx="1" hasCustomPrompt="1"/>
          </p:nvPr>
        </p:nvSpPr>
        <p:spPr>
          <a:xfrm>
            <a:off x="1007725" y="4153347"/>
            <a:ext cx="5103159" cy="1655762"/>
          </a:xfrm>
        </p:spPr>
        <p:txBody>
          <a:bodyPr>
            <a:noAutofit/>
          </a:bodyPr>
          <a:lstStyle>
            <a:lvl1pPr marL="0" indent="0" algn="l">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12" name="Title"/>
          <p:cNvSpPr>
            <a:spLocks noGrp="1"/>
          </p:cNvSpPr>
          <p:nvPr>
            <p:ph type="ctrTitle" hasCustomPrompt="1"/>
          </p:nvPr>
        </p:nvSpPr>
        <p:spPr>
          <a:xfrm>
            <a:off x="997664" y="2741375"/>
            <a:ext cx="7155737" cy="1088897"/>
          </a:xfrm>
        </p:spPr>
        <p:txBody>
          <a:bodyPr anchor="t">
            <a:noAutofit/>
          </a:bodyPr>
          <a:lstStyle>
            <a:lvl1pPr algn="l">
              <a:defRPr sz="3600">
                <a:solidFill>
                  <a:schemeClr val="bg1"/>
                </a:solidFill>
                <a:latin typeface="+mj-lt"/>
              </a:defRPr>
            </a:lvl1pPr>
          </a:lstStyle>
          <a:p>
            <a:r>
              <a:rPr lang="en-US"/>
              <a:t>Click to add title</a:t>
            </a:r>
            <a:endParaRPr lang="ru-RU" dirty="0"/>
          </a:p>
        </p:txBody>
      </p:sp>
      <p:sp>
        <p:nvSpPr>
          <p:cNvPr id="3" name="Text 1"/>
          <p:cNvSpPr>
            <a:spLocks noGrp="1"/>
          </p:cNvSpPr>
          <p:nvPr>
            <p:ph type="body" sz="quarter" idx="10" hasCustomPrompt="1"/>
          </p:nvPr>
        </p:nvSpPr>
        <p:spPr>
          <a:xfrm>
            <a:off x="1007725" y="1517718"/>
            <a:ext cx="3671887" cy="627063"/>
          </a:xfrm>
        </p:spPr>
        <p:txBody>
          <a:bodyPr wrap="square">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2400">
                <a:solidFill>
                  <a:schemeClr val="bg1"/>
                </a:solidFill>
                <a:latin typeface="+mn-lt"/>
                <a:cs typeface="Segoe UI" panose="020B0502040204020203"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1665484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Main Menu">
    <p:spTree>
      <p:nvGrpSpPr>
        <p:cNvPr id="1" name=""/>
        <p:cNvGrpSpPr/>
        <p:nvPr/>
      </p:nvGrpSpPr>
      <p:grpSpPr>
        <a:xfrm>
          <a:off x="0" y="0"/>
          <a:ext cx="0" cy="0"/>
          <a:chOff x="0" y="0"/>
          <a:chExt cx="0" cy="0"/>
        </a:xfrm>
      </p:grpSpPr>
      <p:sp>
        <p:nvSpPr>
          <p:cNvPr id="3" name="Picture 1"/>
          <p:cNvSpPr>
            <a:spLocks noGrp="1"/>
          </p:cNvSpPr>
          <p:nvPr>
            <p:ph type="pic" idx="1"/>
          </p:nvPr>
        </p:nvSpPr>
        <p:spPr>
          <a:xfrm>
            <a:off x="6315240" y="0"/>
            <a:ext cx="284400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35" name="Text 1"/>
          <p:cNvSpPr>
            <a:spLocks noGrp="1"/>
          </p:cNvSpPr>
          <p:nvPr>
            <p:ph type="body" sz="quarter" idx="35" hasCustomPrompt="1"/>
          </p:nvPr>
        </p:nvSpPr>
        <p:spPr>
          <a:xfrm>
            <a:off x="694711" y="5565803"/>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34" name="Text 2"/>
          <p:cNvSpPr>
            <a:spLocks noGrp="1"/>
          </p:cNvSpPr>
          <p:nvPr>
            <p:ph type="body" sz="quarter" idx="34" hasCustomPrompt="1"/>
          </p:nvPr>
        </p:nvSpPr>
        <p:spPr>
          <a:xfrm>
            <a:off x="694711" y="4713902"/>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9" name="Text 3"/>
          <p:cNvSpPr>
            <a:spLocks noGrp="1"/>
          </p:cNvSpPr>
          <p:nvPr>
            <p:ph type="body" sz="quarter" idx="33" hasCustomPrompt="1"/>
          </p:nvPr>
        </p:nvSpPr>
        <p:spPr>
          <a:xfrm>
            <a:off x="694711" y="3862001"/>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8" name="Text 4"/>
          <p:cNvSpPr>
            <a:spLocks noGrp="1"/>
          </p:cNvSpPr>
          <p:nvPr>
            <p:ph type="body" sz="quarter" idx="32" hasCustomPrompt="1"/>
          </p:nvPr>
        </p:nvSpPr>
        <p:spPr>
          <a:xfrm>
            <a:off x="694711" y="3010100"/>
            <a:ext cx="4602490" cy="554707"/>
          </a:xfrm>
          <a:prstGeom prst="roundRect">
            <a:avLst>
              <a:gd name="adj" fmla="val 4771"/>
            </a:avLst>
          </a:prstGeom>
          <a:noFill/>
        </p:spPr>
        <p:txBody>
          <a:bodyPr lIns="216000" anchor="ctr" anchorCtr="0">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600">
                <a:solidFill>
                  <a:schemeClr val="tx1">
                    <a:lumMod val="65000"/>
                    <a:lumOff val="35000"/>
                  </a:schemeClr>
                </a:solidFill>
              </a:defRPr>
            </a:lvl1pPr>
            <a:lvl5pPr marL="1371600" indent="0">
              <a:buNone/>
              <a:defRPr/>
            </a:lvl5pPr>
          </a:lstStyle>
          <a:p>
            <a:pPr marL="0" marR="0" lvl="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a:pPr>
            <a:r>
              <a:rPr lang="en-US"/>
              <a:t>Click to add text</a:t>
            </a:r>
            <a:endParaRPr lang="en-US" dirty="0"/>
          </a:p>
        </p:txBody>
      </p:sp>
      <p:sp>
        <p:nvSpPr>
          <p:cNvPr id="10" name="Text 5"/>
          <p:cNvSpPr>
            <a:spLocks noGrp="1"/>
          </p:cNvSpPr>
          <p:nvPr>
            <p:ph type="body" sz="quarter" idx="31" hasCustomPrompt="1"/>
          </p:nvPr>
        </p:nvSpPr>
        <p:spPr>
          <a:xfrm>
            <a:off x="682080" y="2158199"/>
            <a:ext cx="4602490" cy="554707"/>
          </a:xfrm>
          <a:prstGeom prst="roundRect">
            <a:avLst>
              <a:gd name="adj" fmla="val 4771"/>
            </a:avLst>
          </a:prstGeom>
          <a:noFill/>
        </p:spPr>
        <p:txBody>
          <a:bodyPr lIns="216000" anchor="ctr" anchorCtr="0">
            <a:noAutofit/>
          </a:bodyPr>
          <a:lstStyle>
            <a:lvl1pPr marL="0" indent="0">
              <a:buNone/>
              <a:defRPr sz="1600" baseline="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8" name="Title"/>
          <p:cNvSpPr>
            <a:spLocks noGrp="1"/>
          </p:cNvSpPr>
          <p:nvPr>
            <p:ph type="title" hasCustomPrompt="1"/>
          </p:nvPr>
        </p:nvSpPr>
        <p:spPr>
          <a:xfrm>
            <a:off x="597320" y="120644"/>
            <a:ext cx="5063090" cy="1113796"/>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9400315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Course Objectives">
    <p:spTree>
      <p:nvGrpSpPr>
        <p:cNvPr id="1" name=""/>
        <p:cNvGrpSpPr/>
        <p:nvPr/>
      </p:nvGrpSpPr>
      <p:grpSpPr>
        <a:xfrm>
          <a:off x="0" y="0"/>
          <a:ext cx="0" cy="0"/>
          <a:chOff x="0" y="0"/>
          <a:chExt cx="0" cy="0"/>
        </a:xfrm>
      </p:grpSpPr>
      <p:sp>
        <p:nvSpPr>
          <p:cNvPr id="13" name="Text 1"/>
          <p:cNvSpPr>
            <a:spLocks noGrp="1"/>
          </p:cNvSpPr>
          <p:nvPr>
            <p:ph type="body" sz="quarter" idx="18" hasCustomPrompt="1"/>
          </p:nvPr>
        </p:nvSpPr>
        <p:spPr>
          <a:xfrm>
            <a:off x="5430166" y="5045618"/>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1" name="Text 2"/>
          <p:cNvSpPr>
            <a:spLocks noGrp="1"/>
          </p:cNvSpPr>
          <p:nvPr>
            <p:ph type="body" sz="quarter" idx="16" hasCustomPrompt="1"/>
          </p:nvPr>
        </p:nvSpPr>
        <p:spPr>
          <a:xfrm>
            <a:off x="5430166" y="395780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3" name="Text 3"/>
          <p:cNvSpPr>
            <a:spLocks noGrp="1"/>
          </p:cNvSpPr>
          <p:nvPr>
            <p:ph type="body" sz="quarter" idx="14" hasCustomPrompt="1"/>
          </p:nvPr>
        </p:nvSpPr>
        <p:spPr>
          <a:xfrm>
            <a:off x="5430165" y="290759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2" name="Text 4"/>
          <p:cNvSpPr>
            <a:spLocks noGrp="1"/>
          </p:cNvSpPr>
          <p:nvPr>
            <p:ph type="body" sz="quarter" idx="17" hasCustomPrompt="1"/>
          </p:nvPr>
        </p:nvSpPr>
        <p:spPr>
          <a:xfrm>
            <a:off x="1355488" y="504561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0" name="Text 5"/>
          <p:cNvSpPr>
            <a:spLocks noGrp="1"/>
          </p:cNvSpPr>
          <p:nvPr>
            <p:ph type="body" sz="quarter" idx="15" hasCustomPrompt="1"/>
          </p:nvPr>
        </p:nvSpPr>
        <p:spPr>
          <a:xfrm>
            <a:off x="1355488" y="3971450"/>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29" name="Text 6"/>
          <p:cNvSpPr>
            <a:spLocks noGrp="1"/>
          </p:cNvSpPr>
          <p:nvPr>
            <p:ph type="body" sz="quarter" idx="11" hasCustomPrompt="1"/>
          </p:nvPr>
        </p:nvSpPr>
        <p:spPr>
          <a:xfrm>
            <a:off x="1355488" y="289728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 name="Text 7"/>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7" name="Title"/>
          <p:cNvSpPr>
            <a:spLocks noGrp="1"/>
          </p:cNvSpPr>
          <p:nvPr>
            <p:ph type="title" hasCustomPrompt="1"/>
          </p:nvPr>
        </p:nvSpPr>
        <p:spPr>
          <a:xfrm>
            <a:off x="597320" y="120645"/>
            <a:ext cx="7918031"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5272206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Definitions">
    <p:spTree>
      <p:nvGrpSpPr>
        <p:cNvPr id="1" name=""/>
        <p:cNvGrpSpPr/>
        <p:nvPr/>
      </p:nvGrpSpPr>
      <p:grpSpPr>
        <a:xfrm>
          <a:off x="0" y="0"/>
          <a:ext cx="0" cy="0"/>
          <a:chOff x="0" y="0"/>
          <a:chExt cx="0" cy="0"/>
        </a:xfrm>
      </p:grpSpPr>
      <p:sp>
        <p:nvSpPr>
          <p:cNvPr id="5" name="Text 1"/>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
        <p:nvSpPr>
          <p:cNvPr id="3" name="Table"/>
          <p:cNvSpPr>
            <a:spLocks noGrp="1"/>
          </p:cNvSpPr>
          <p:nvPr>
            <p:ph type="tbl" sz="quarter" idx="20"/>
          </p:nvPr>
        </p:nvSpPr>
        <p:spPr>
          <a:xfrm>
            <a:off x="730716" y="2937085"/>
            <a:ext cx="7662786" cy="3332421"/>
          </a:xfrm>
        </p:spPr>
        <p:txBody>
          <a:bodyPr/>
          <a:lstStyle/>
          <a:p>
            <a:r>
              <a:rPr lang="en-US" smtClean="0"/>
              <a:t>Click icon to add table</a:t>
            </a:r>
            <a:endParaRPr lang="en-US"/>
          </a:p>
        </p:txBody>
      </p:sp>
    </p:spTree>
    <p:custDataLst>
      <p:tags r:id="rId1"/>
    </p:custDataLst>
    <p:extLst>
      <p:ext uri="{BB962C8B-B14F-4D97-AF65-F5344CB8AC3E}">
        <p14:creationId xmlns:p14="http://schemas.microsoft.com/office/powerpoint/2010/main" val="110320269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673823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0/4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5105546" y="1941917"/>
            <a:ext cx="3409805" cy="3982340"/>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5" name="Text 1"/>
          <p:cNvSpPr>
            <a:spLocks noGrp="1"/>
          </p:cNvSpPr>
          <p:nvPr>
            <p:ph type="body" sz="half" idx="2" hasCustomPrompt="1"/>
          </p:nvPr>
        </p:nvSpPr>
        <p:spPr>
          <a:xfrm>
            <a:off x="597320" y="1941917"/>
            <a:ext cx="4067813" cy="3982340"/>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41896110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05613950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cSld name="30/7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3638551" y="-8467"/>
            <a:ext cx="5506418"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530681" y="2536941"/>
            <a:ext cx="2758621" cy="3897682"/>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30681" y="838201"/>
            <a:ext cx="2758620" cy="982133"/>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3660853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cSld name="70/3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3639497" cy="6857999"/>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4162893" y="2524835"/>
            <a:ext cx="4352458" cy="401244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4162892" y="420896"/>
            <a:ext cx="4352458"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7162899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50/50 Picture Top">
    <p:spTree>
      <p:nvGrpSpPr>
        <p:cNvPr id="1" name=""/>
        <p:cNvGrpSpPr/>
        <p:nvPr/>
      </p:nvGrpSpPr>
      <p:grpSpPr>
        <a:xfrm>
          <a:off x="0" y="0"/>
          <a:ext cx="0" cy="0"/>
          <a:chOff x="0" y="0"/>
          <a:chExt cx="0" cy="0"/>
        </a:xfrm>
      </p:grpSpPr>
      <p:sp>
        <p:nvSpPr>
          <p:cNvPr id="3" name="Picture 1"/>
          <p:cNvSpPr>
            <a:spLocks noGrp="1"/>
          </p:cNvSpPr>
          <p:nvPr>
            <p:ph type="pic" idx="1"/>
          </p:nvPr>
        </p:nvSpPr>
        <p:spPr>
          <a:xfrm>
            <a:off x="0" y="1"/>
            <a:ext cx="9144000" cy="3420533"/>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612984" y="5066116"/>
            <a:ext cx="7918032" cy="1389276"/>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612985" y="3644241"/>
            <a:ext cx="7918031" cy="724035"/>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24577180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50/5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4572001" cy="6857999"/>
          </a:xfrm>
        </p:spPr>
        <p:txBody>
          <a:bodyPr>
            <a:normAutofit/>
          </a:bodyPr>
          <a:lstStyle>
            <a:lvl1pPr marL="0" indent="0">
              <a:buNone/>
              <a:defRPr sz="1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4" name="Text 1"/>
          <p:cNvSpPr>
            <a:spLocks noGrp="1"/>
          </p:cNvSpPr>
          <p:nvPr>
            <p:ph type="body" sz="half" idx="2" hasCustomPrompt="1"/>
          </p:nvPr>
        </p:nvSpPr>
        <p:spPr>
          <a:xfrm>
            <a:off x="5035045" y="2351351"/>
            <a:ext cx="3629303" cy="3942795"/>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035045" y="502783"/>
            <a:ext cx="3643127"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0664364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40/6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4223000" y="1941918"/>
            <a:ext cx="4250109" cy="4021958"/>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6" name="Text 1"/>
          <p:cNvSpPr>
            <a:spLocks noGrp="1"/>
          </p:cNvSpPr>
          <p:nvPr>
            <p:ph type="body" sz="half" idx="2" hasCustomPrompt="1"/>
          </p:nvPr>
        </p:nvSpPr>
        <p:spPr>
          <a:xfrm>
            <a:off x="593698" y="1941918"/>
            <a:ext cx="3275570" cy="40219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4309029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cSld name="60/4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5105546" y="1941917"/>
            <a:ext cx="3409805" cy="3982340"/>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5" name="Text 1"/>
          <p:cNvSpPr>
            <a:spLocks noGrp="1"/>
          </p:cNvSpPr>
          <p:nvPr>
            <p:ph type="body" sz="half" idx="2" hasCustomPrompt="1"/>
          </p:nvPr>
        </p:nvSpPr>
        <p:spPr>
          <a:xfrm>
            <a:off x="597320" y="1941917"/>
            <a:ext cx="4067813" cy="3982340"/>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24338477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cSld name="Problem and Solution">
    <p:spTree>
      <p:nvGrpSpPr>
        <p:cNvPr id="1" name=""/>
        <p:cNvGrpSpPr/>
        <p:nvPr/>
      </p:nvGrpSpPr>
      <p:grpSpPr>
        <a:xfrm>
          <a:off x="0" y="0"/>
          <a:ext cx="0" cy="0"/>
          <a:chOff x="0" y="0"/>
          <a:chExt cx="0" cy="0"/>
        </a:xfrm>
      </p:grpSpPr>
      <p:sp>
        <p:nvSpPr>
          <p:cNvPr id="15" name="Text 1"/>
          <p:cNvSpPr>
            <a:spLocks noGrp="1"/>
          </p:cNvSpPr>
          <p:nvPr>
            <p:ph type="body" sz="half" idx="15" hasCustomPrompt="1"/>
          </p:nvPr>
        </p:nvSpPr>
        <p:spPr>
          <a:xfrm>
            <a:off x="4526600" y="4866830"/>
            <a:ext cx="3703516" cy="1546609"/>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5" name="Text 2"/>
          <p:cNvSpPr>
            <a:spLocks noGrp="1"/>
          </p:cNvSpPr>
          <p:nvPr>
            <p:ph type="body" sz="quarter" idx="3" hasCustomPrompt="1"/>
          </p:nvPr>
        </p:nvSpPr>
        <p:spPr>
          <a:xfrm>
            <a:off x="4526600" y="3840430"/>
            <a:ext cx="3730812" cy="682191"/>
          </a:xfrm>
        </p:spPr>
        <p:txBody>
          <a:bodyPr anchor="b">
            <a:noAutofit/>
          </a:bodyPr>
          <a:lstStyle>
            <a:lvl1pPr marL="0" indent="0">
              <a:buNone/>
              <a:defRPr sz="16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1"/>
          <p:cNvSpPr>
            <a:spLocks noGrp="1"/>
          </p:cNvSpPr>
          <p:nvPr>
            <p:ph type="pic" sz="quarter" idx="14"/>
          </p:nvPr>
        </p:nvSpPr>
        <p:spPr>
          <a:xfrm>
            <a:off x="4629151" y="1670445"/>
            <a:ext cx="3240000" cy="2160000"/>
          </a:xfrm>
        </p:spPr>
        <p:txBody>
          <a:bodyPr>
            <a:normAutofit/>
          </a:bodyPr>
          <a:lstStyle>
            <a:lvl1pPr marL="0" indent="0">
              <a:buNone/>
              <a:defRPr sz="1400"/>
            </a:lvl1pPr>
          </a:lstStyle>
          <a:p>
            <a:r>
              <a:rPr lang="en-US" smtClean="0"/>
              <a:t>Click icon to add picture</a:t>
            </a:r>
            <a:endParaRPr lang="ru-RU" dirty="0"/>
          </a:p>
        </p:txBody>
      </p:sp>
      <p:sp>
        <p:nvSpPr>
          <p:cNvPr id="4" name="Text 3"/>
          <p:cNvSpPr>
            <a:spLocks noGrp="1"/>
          </p:cNvSpPr>
          <p:nvPr>
            <p:ph type="body" sz="quarter" idx="16" hasCustomPrompt="1"/>
          </p:nvPr>
        </p:nvSpPr>
        <p:spPr>
          <a:xfrm>
            <a:off x="527168" y="4866830"/>
            <a:ext cx="3703638" cy="1546609"/>
          </a:xfrm>
        </p:spPr>
        <p:txBody>
          <a:bodyPr>
            <a:normAutofit/>
          </a:bodyPr>
          <a:lstStyle>
            <a:lvl1pPr>
              <a:defRPr sz="1600"/>
            </a:lvl1pPr>
          </a:lstStyle>
          <a:p>
            <a:pPr lvl="0"/>
            <a:r>
              <a:rPr lang="en-US"/>
              <a:t>Click to add text</a:t>
            </a:r>
            <a:endParaRPr lang="en-US" dirty="0"/>
          </a:p>
        </p:txBody>
      </p:sp>
      <p:sp>
        <p:nvSpPr>
          <p:cNvPr id="3" name="Text 4"/>
          <p:cNvSpPr>
            <a:spLocks noGrp="1"/>
          </p:cNvSpPr>
          <p:nvPr>
            <p:ph type="body" idx="1" hasCustomPrompt="1"/>
          </p:nvPr>
        </p:nvSpPr>
        <p:spPr>
          <a:xfrm>
            <a:off x="527290" y="3840430"/>
            <a:ext cx="3703516" cy="682191"/>
          </a:xfrm>
        </p:spPr>
        <p:txBody>
          <a:bodyPr anchor="b">
            <a:noAutofit/>
          </a:bodyPr>
          <a:lstStyle>
            <a:lvl1pPr marL="0" indent="0">
              <a:buNone/>
              <a:defRPr sz="1600" b="1"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0" name="Picture 2"/>
          <p:cNvSpPr>
            <a:spLocks noGrp="1"/>
          </p:cNvSpPr>
          <p:nvPr>
            <p:ph type="pic" sz="quarter" idx="13"/>
          </p:nvPr>
        </p:nvSpPr>
        <p:spPr>
          <a:xfrm>
            <a:off x="628651" y="1660598"/>
            <a:ext cx="3240000" cy="2160000"/>
          </a:xfrm>
        </p:spPr>
        <p:txBody>
          <a:bodyPr>
            <a:normAutofit/>
          </a:bodyPr>
          <a:lstStyle>
            <a:lvl1pPr marL="0" indent="0">
              <a:buNone/>
              <a:defRPr sz="1400"/>
            </a:lvl1pPr>
          </a:lstStyle>
          <a:p>
            <a:r>
              <a:rPr lang="en-US" smtClean="0"/>
              <a:t>Click icon to add picture</a:t>
            </a:r>
            <a:endParaRPr lang="ru-RU" dirty="0"/>
          </a:p>
        </p:txBody>
      </p:sp>
      <p:sp>
        <p:nvSpPr>
          <p:cNvPr id="13"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334413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Situations">
    <p:spTree>
      <p:nvGrpSpPr>
        <p:cNvPr id="1" name=""/>
        <p:cNvGrpSpPr/>
        <p:nvPr/>
      </p:nvGrpSpPr>
      <p:grpSpPr>
        <a:xfrm>
          <a:off x="0" y="0"/>
          <a:ext cx="0" cy="0"/>
          <a:chOff x="0" y="0"/>
          <a:chExt cx="0" cy="0"/>
        </a:xfrm>
      </p:grpSpPr>
      <p:sp>
        <p:nvSpPr>
          <p:cNvPr id="22" name="Picture 1"/>
          <p:cNvSpPr>
            <a:spLocks noGrp="1"/>
          </p:cNvSpPr>
          <p:nvPr>
            <p:ph type="pic" sz="quarter" idx="16"/>
          </p:nvPr>
        </p:nvSpPr>
        <p:spPr>
          <a:xfrm>
            <a:off x="4622443" y="4168185"/>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1"/>
          <p:cNvSpPr>
            <a:spLocks noGrp="1"/>
          </p:cNvSpPr>
          <p:nvPr>
            <p:ph type="body" sz="quarter" idx="22" hasCustomPrompt="1"/>
          </p:nvPr>
        </p:nvSpPr>
        <p:spPr>
          <a:xfrm>
            <a:off x="4621923" y="6093845"/>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3" name="Picture 2"/>
          <p:cNvSpPr>
            <a:spLocks noGrp="1"/>
          </p:cNvSpPr>
          <p:nvPr>
            <p:ph type="pic" sz="quarter" idx="15"/>
          </p:nvPr>
        </p:nvSpPr>
        <p:spPr>
          <a:xfrm>
            <a:off x="933148" y="4168830"/>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8" name="Text 2"/>
          <p:cNvSpPr>
            <a:spLocks noGrp="1"/>
          </p:cNvSpPr>
          <p:nvPr>
            <p:ph type="body" sz="quarter" idx="21" hasCustomPrompt="1"/>
          </p:nvPr>
        </p:nvSpPr>
        <p:spPr>
          <a:xfrm>
            <a:off x="933450" y="609584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7" name="Picture 3"/>
          <p:cNvSpPr>
            <a:spLocks noGrp="1"/>
          </p:cNvSpPr>
          <p:nvPr>
            <p:ph type="pic" sz="quarter" idx="14"/>
          </p:nvPr>
        </p:nvSpPr>
        <p:spPr>
          <a:xfrm>
            <a:off x="4622443" y="1597829"/>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3"/>
          <p:cNvSpPr>
            <a:spLocks noGrp="1"/>
          </p:cNvSpPr>
          <p:nvPr>
            <p:ph type="body" sz="quarter" idx="20" hasCustomPrompt="1"/>
          </p:nvPr>
        </p:nvSpPr>
        <p:spPr>
          <a:xfrm>
            <a:off x="4621923"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6" name="Picture 4"/>
          <p:cNvSpPr>
            <a:spLocks noGrp="1"/>
          </p:cNvSpPr>
          <p:nvPr>
            <p:ph type="pic" sz="quarter" idx="13"/>
          </p:nvPr>
        </p:nvSpPr>
        <p:spPr>
          <a:xfrm>
            <a:off x="933148" y="1598474"/>
            <a:ext cx="3396485" cy="2345175"/>
          </a:xfrm>
        </p:spPr>
        <p:txBody>
          <a:bodyPr>
            <a:normAutofit/>
          </a:bodyPr>
          <a:lstStyle>
            <a:lvl1pPr marL="0" indent="0">
              <a:buNone/>
              <a:defRPr sz="1400"/>
            </a:lvl1pPr>
          </a:lstStyle>
          <a:p>
            <a:r>
              <a:rPr lang="en-US" smtClean="0"/>
              <a:t>Click icon to add picture</a:t>
            </a:r>
            <a:endParaRPr lang="ru-RU" dirty="0"/>
          </a:p>
        </p:txBody>
      </p:sp>
      <p:sp>
        <p:nvSpPr>
          <p:cNvPr id="3" name="Text 4"/>
          <p:cNvSpPr>
            <a:spLocks noGrp="1"/>
          </p:cNvSpPr>
          <p:nvPr>
            <p:ph type="body" sz="quarter" idx="19" hasCustomPrompt="1"/>
          </p:nvPr>
        </p:nvSpPr>
        <p:spPr>
          <a:xfrm>
            <a:off x="933450"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4"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1556076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cSld name="Products - Three Columns">
    <p:spTree>
      <p:nvGrpSpPr>
        <p:cNvPr id="1" name=""/>
        <p:cNvGrpSpPr/>
        <p:nvPr/>
      </p:nvGrpSpPr>
      <p:grpSpPr>
        <a:xfrm>
          <a:off x="0" y="0"/>
          <a:ext cx="0" cy="0"/>
          <a:chOff x="0" y="0"/>
          <a:chExt cx="0" cy="0"/>
        </a:xfrm>
      </p:grpSpPr>
      <p:sp>
        <p:nvSpPr>
          <p:cNvPr id="8" name="Text 1"/>
          <p:cNvSpPr>
            <a:spLocks noGrp="1"/>
          </p:cNvSpPr>
          <p:nvPr>
            <p:ph type="body" sz="quarter" idx="18" hasCustomPrompt="1"/>
          </p:nvPr>
        </p:nvSpPr>
        <p:spPr>
          <a:xfrm>
            <a:off x="6096196" y="5330259"/>
            <a:ext cx="2517232" cy="1029596"/>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6" name="Text 2"/>
          <p:cNvSpPr>
            <a:spLocks noGrp="1"/>
          </p:cNvSpPr>
          <p:nvPr>
            <p:ph type="body" idx="21" hasCustomPrompt="1"/>
          </p:nvPr>
        </p:nvSpPr>
        <p:spPr>
          <a:xfrm>
            <a:off x="6096196" y="5019661"/>
            <a:ext cx="2517232"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2" name="Picture 1"/>
          <p:cNvSpPr>
            <a:spLocks noGrp="1"/>
          </p:cNvSpPr>
          <p:nvPr>
            <p:ph type="pic" sz="quarter" idx="12"/>
          </p:nvPr>
        </p:nvSpPr>
        <p:spPr>
          <a:xfrm>
            <a:off x="6142381"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500">
                <a:solidFill>
                  <a:schemeClr val="tx1">
                    <a:lumMod val="65000"/>
                    <a:lumOff val="35000"/>
                  </a:schemeClr>
                </a:solidFill>
              </a:defRPr>
            </a:lvl1pPr>
          </a:lstStyle>
          <a:p>
            <a:r>
              <a:rPr lang="en-US" smtClean="0"/>
              <a:t>Click icon to add picture</a:t>
            </a:r>
            <a:endParaRPr lang="ru-RU" dirty="0"/>
          </a:p>
        </p:txBody>
      </p:sp>
      <p:sp>
        <p:nvSpPr>
          <p:cNvPr id="7" name="Text 3"/>
          <p:cNvSpPr>
            <a:spLocks noGrp="1"/>
          </p:cNvSpPr>
          <p:nvPr>
            <p:ph type="body" sz="quarter" idx="17" hasCustomPrompt="1"/>
          </p:nvPr>
        </p:nvSpPr>
        <p:spPr>
          <a:xfrm>
            <a:off x="3342833" y="5330260"/>
            <a:ext cx="2569540" cy="1029595"/>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5" name="Text 4"/>
          <p:cNvSpPr>
            <a:spLocks noGrp="1"/>
          </p:cNvSpPr>
          <p:nvPr>
            <p:ph type="body" idx="20" hasCustomPrompt="1"/>
          </p:nvPr>
        </p:nvSpPr>
        <p:spPr>
          <a:xfrm>
            <a:off x="3338570" y="5019661"/>
            <a:ext cx="2573803"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2"/>
          <p:cNvSpPr>
            <a:spLocks noGrp="1"/>
          </p:cNvSpPr>
          <p:nvPr>
            <p:ph type="pic" sz="quarter" idx="11"/>
          </p:nvPr>
        </p:nvSpPr>
        <p:spPr>
          <a:xfrm>
            <a:off x="3409394"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6" name="Text 5"/>
          <p:cNvSpPr>
            <a:spLocks noGrp="1"/>
          </p:cNvSpPr>
          <p:nvPr>
            <p:ph type="body" sz="quarter" idx="16" hasCustomPrompt="1"/>
          </p:nvPr>
        </p:nvSpPr>
        <p:spPr>
          <a:xfrm>
            <a:off x="553706" y="5330259"/>
            <a:ext cx="2557984" cy="1029596"/>
          </a:xfrm>
        </p:spPr>
        <p:txBody>
          <a:bodyPr>
            <a:noAutofit/>
          </a:bodyPr>
          <a:lstStyle>
            <a:lvl1pPr marL="0" indent="0" algn="l">
              <a:buNone/>
              <a:defRPr sz="1500">
                <a:solidFill>
                  <a:schemeClr val="tx1">
                    <a:lumMod val="65000"/>
                    <a:lumOff val="35000"/>
                  </a:schemeClr>
                </a:solidFill>
                <a:latin typeface="+mn-lt"/>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4" name="Text 6"/>
          <p:cNvSpPr>
            <a:spLocks noGrp="1"/>
          </p:cNvSpPr>
          <p:nvPr>
            <p:ph type="body" idx="1" hasCustomPrompt="1"/>
          </p:nvPr>
        </p:nvSpPr>
        <p:spPr>
          <a:xfrm>
            <a:off x="556362" y="5019661"/>
            <a:ext cx="2555328"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3" name="Picture 3"/>
          <p:cNvSpPr>
            <a:spLocks noGrp="1"/>
          </p:cNvSpPr>
          <p:nvPr>
            <p:ph type="pic" sz="quarter" idx="10"/>
          </p:nvPr>
        </p:nvSpPr>
        <p:spPr>
          <a:xfrm>
            <a:off x="680083" y="2728080"/>
            <a:ext cx="2376000" cy="2088000"/>
          </a:xfrm>
        </p:spPr>
        <p:txBody>
          <a:bodyPr>
            <a:normAutofit/>
          </a:bodyPr>
          <a:lstStyle>
            <a:lvl1pPr marL="0" indent="0">
              <a:buNone/>
              <a:defRPr sz="1400"/>
            </a:lvl1pPr>
          </a:lstStyle>
          <a:p>
            <a:r>
              <a:rPr lang="en-US" smtClean="0"/>
              <a:t>Click icon to add picture</a:t>
            </a:r>
            <a:endParaRPr lang="ru-RU" dirty="0"/>
          </a:p>
        </p:txBody>
      </p:sp>
      <p:sp>
        <p:nvSpPr>
          <p:cNvPr id="4" name="Text 7"/>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759173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Problem and Solution">
    <p:spTree>
      <p:nvGrpSpPr>
        <p:cNvPr id="1" name=""/>
        <p:cNvGrpSpPr/>
        <p:nvPr/>
      </p:nvGrpSpPr>
      <p:grpSpPr>
        <a:xfrm>
          <a:off x="0" y="0"/>
          <a:ext cx="0" cy="0"/>
          <a:chOff x="0" y="0"/>
          <a:chExt cx="0" cy="0"/>
        </a:xfrm>
      </p:grpSpPr>
      <p:sp>
        <p:nvSpPr>
          <p:cNvPr id="15" name="Text 1"/>
          <p:cNvSpPr>
            <a:spLocks noGrp="1"/>
          </p:cNvSpPr>
          <p:nvPr>
            <p:ph type="body" sz="half" idx="15" hasCustomPrompt="1"/>
          </p:nvPr>
        </p:nvSpPr>
        <p:spPr>
          <a:xfrm>
            <a:off x="4526600" y="4866830"/>
            <a:ext cx="3703516" cy="1546609"/>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5" name="Text 2"/>
          <p:cNvSpPr>
            <a:spLocks noGrp="1"/>
          </p:cNvSpPr>
          <p:nvPr>
            <p:ph type="body" sz="quarter" idx="3" hasCustomPrompt="1"/>
          </p:nvPr>
        </p:nvSpPr>
        <p:spPr>
          <a:xfrm>
            <a:off x="4526600" y="3840430"/>
            <a:ext cx="3730812" cy="682191"/>
          </a:xfrm>
        </p:spPr>
        <p:txBody>
          <a:bodyPr anchor="b">
            <a:noAutofit/>
          </a:bodyPr>
          <a:lstStyle>
            <a:lvl1pPr marL="0" indent="0">
              <a:buNone/>
              <a:defRPr sz="16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1"/>
          <p:cNvSpPr>
            <a:spLocks noGrp="1"/>
          </p:cNvSpPr>
          <p:nvPr>
            <p:ph type="pic" sz="quarter" idx="14"/>
          </p:nvPr>
        </p:nvSpPr>
        <p:spPr>
          <a:xfrm>
            <a:off x="4629151" y="1670445"/>
            <a:ext cx="3240000" cy="2160000"/>
          </a:xfrm>
        </p:spPr>
        <p:txBody>
          <a:bodyPr>
            <a:normAutofit/>
          </a:bodyPr>
          <a:lstStyle>
            <a:lvl1pPr marL="0" indent="0">
              <a:buNone/>
              <a:defRPr sz="1400"/>
            </a:lvl1pPr>
          </a:lstStyle>
          <a:p>
            <a:r>
              <a:rPr lang="en-US" smtClean="0"/>
              <a:t>Click icon to add picture</a:t>
            </a:r>
            <a:endParaRPr lang="ru-RU" dirty="0"/>
          </a:p>
        </p:txBody>
      </p:sp>
      <p:sp>
        <p:nvSpPr>
          <p:cNvPr id="4" name="Text 3"/>
          <p:cNvSpPr>
            <a:spLocks noGrp="1"/>
          </p:cNvSpPr>
          <p:nvPr>
            <p:ph type="body" sz="quarter" idx="16" hasCustomPrompt="1"/>
          </p:nvPr>
        </p:nvSpPr>
        <p:spPr>
          <a:xfrm>
            <a:off x="527168" y="4866830"/>
            <a:ext cx="3703638" cy="1546609"/>
          </a:xfrm>
        </p:spPr>
        <p:txBody>
          <a:bodyPr>
            <a:normAutofit/>
          </a:bodyPr>
          <a:lstStyle>
            <a:lvl1pPr>
              <a:defRPr sz="1600"/>
            </a:lvl1pPr>
          </a:lstStyle>
          <a:p>
            <a:pPr lvl="0"/>
            <a:r>
              <a:rPr lang="en-US"/>
              <a:t>Click to add text</a:t>
            </a:r>
            <a:endParaRPr lang="en-US" dirty="0"/>
          </a:p>
        </p:txBody>
      </p:sp>
      <p:sp>
        <p:nvSpPr>
          <p:cNvPr id="3" name="Text 4"/>
          <p:cNvSpPr>
            <a:spLocks noGrp="1"/>
          </p:cNvSpPr>
          <p:nvPr>
            <p:ph type="body" idx="1" hasCustomPrompt="1"/>
          </p:nvPr>
        </p:nvSpPr>
        <p:spPr>
          <a:xfrm>
            <a:off x="527290" y="3840430"/>
            <a:ext cx="3703516" cy="682191"/>
          </a:xfrm>
        </p:spPr>
        <p:txBody>
          <a:bodyPr anchor="b">
            <a:noAutofit/>
          </a:bodyPr>
          <a:lstStyle>
            <a:lvl1pPr marL="0" indent="0">
              <a:buNone/>
              <a:defRPr sz="1600" b="1"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0" name="Picture 2"/>
          <p:cNvSpPr>
            <a:spLocks noGrp="1"/>
          </p:cNvSpPr>
          <p:nvPr>
            <p:ph type="pic" sz="quarter" idx="13"/>
          </p:nvPr>
        </p:nvSpPr>
        <p:spPr>
          <a:xfrm>
            <a:off x="628651" y="1660598"/>
            <a:ext cx="3240000" cy="2160000"/>
          </a:xfrm>
        </p:spPr>
        <p:txBody>
          <a:bodyPr>
            <a:normAutofit/>
          </a:bodyPr>
          <a:lstStyle>
            <a:lvl1pPr marL="0" indent="0">
              <a:buNone/>
              <a:defRPr sz="1400"/>
            </a:lvl1pPr>
          </a:lstStyle>
          <a:p>
            <a:r>
              <a:rPr lang="en-US" smtClean="0"/>
              <a:t>Click icon to add picture</a:t>
            </a:r>
            <a:endParaRPr lang="ru-RU" dirty="0"/>
          </a:p>
        </p:txBody>
      </p:sp>
      <p:sp>
        <p:nvSpPr>
          <p:cNvPr id="13"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652052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Products - Four Columns">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352578"/>
            <a:ext cx="1571128" cy="876772"/>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092985"/>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352579"/>
            <a:ext cx="1571128" cy="876771"/>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819" y="5352580"/>
            <a:ext cx="1571043"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257" y="5352580"/>
            <a:ext cx="1570685"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15" name="Text 5"/>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27277759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Products - Tiles">
    <p:spTree>
      <p:nvGrpSpPr>
        <p:cNvPr id="1" name=""/>
        <p:cNvGrpSpPr/>
        <p:nvPr/>
      </p:nvGrpSpPr>
      <p:grpSpPr>
        <a:xfrm>
          <a:off x="0" y="0"/>
          <a:ext cx="0" cy="0"/>
          <a:chOff x="0" y="0"/>
          <a:chExt cx="0" cy="0"/>
        </a:xfrm>
      </p:grpSpPr>
      <p:sp>
        <p:nvSpPr>
          <p:cNvPr id="24" name="Text 1"/>
          <p:cNvSpPr>
            <a:spLocks noGrp="1"/>
          </p:cNvSpPr>
          <p:nvPr>
            <p:ph type="body" sz="quarter" idx="19" hasCustomPrompt="1"/>
          </p:nvPr>
        </p:nvSpPr>
        <p:spPr>
          <a:xfrm>
            <a:off x="6518695" y="4929712"/>
            <a:ext cx="2017814" cy="1334907"/>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5" name="Text 2"/>
          <p:cNvSpPr>
            <a:spLocks noGrp="1"/>
          </p:cNvSpPr>
          <p:nvPr>
            <p:ph type="body" sz="quarter" idx="23" hasCustomPrompt="1"/>
          </p:nvPr>
        </p:nvSpPr>
        <p:spPr>
          <a:xfrm>
            <a:off x="6518695" y="415378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9" name="Picture 1"/>
          <p:cNvSpPr>
            <a:spLocks noGrp="1"/>
          </p:cNvSpPr>
          <p:nvPr>
            <p:ph type="pic" sz="quarter" idx="15"/>
          </p:nvPr>
        </p:nvSpPr>
        <p:spPr>
          <a:xfrm>
            <a:off x="4815514"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2" name="Text 3"/>
          <p:cNvSpPr>
            <a:spLocks noGrp="1"/>
          </p:cNvSpPr>
          <p:nvPr>
            <p:ph type="body" sz="quarter" idx="17" hasCustomPrompt="1"/>
          </p:nvPr>
        </p:nvSpPr>
        <p:spPr>
          <a:xfrm>
            <a:off x="2445239" y="4929710"/>
            <a:ext cx="2029485" cy="133490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4" name="Text 4"/>
          <p:cNvSpPr>
            <a:spLocks noGrp="1"/>
          </p:cNvSpPr>
          <p:nvPr>
            <p:ph type="body" sz="quarter" idx="22" hasCustomPrompt="1"/>
          </p:nvPr>
        </p:nvSpPr>
        <p:spPr>
          <a:xfrm>
            <a:off x="2444751" y="4186546"/>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7" name="Picture 2"/>
          <p:cNvSpPr>
            <a:spLocks noGrp="1"/>
          </p:cNvSpPr>
          <p:nvPr>
            <p:ph type="pic" sz="quarter" idx="11"/>
          </p:nvPr>
        </p:nvSpPr>
        <p:spPr>
          <a:xfrm>
            <a:off x="742057"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3" name="Text 5"/>
          <p:cNvSpPr>
            <a:spLocks noGrp="1"/>
          </p:cNvSpPr>
          <p:nvPr>
            <p:ph type="body" sz="quarter" idx="18" hasCustomPrompt="1"/>
          </p:nvPr>
        </p:nvSpPr>
        <p:spPr>
          <a:xfrm>
            <a:off x="6518695" y="2494622"/>
            <a:ext cx="2017814" cy="128524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3" name="Text 6"/>
          <p:cNvSpPr>
            <a:spLocks noGrp="1"/>
          </p:cNvSpPr>
          <p:nvPr>
            <p:ph type="body" sz="quarter" idx="21" hasCustomPrompt="1"/>
          </p:nvPr>
        </p:nvSpPr>
        <p:spPr>
          <a:xfrm>
            <a:off x="6518695" y="173200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8" name="Picture 3"/>
          <p:cNvSpPr>
            <a:spLocks noGrp="1"/>
          </p:cNvSpPr>
          <p:nvPr>
            <p:ph type="pic" sz="quarter" idx="12"/>
          </p:nvPr>
        </p:nvSpPr>
        <p:spPr>
          <a:xfrm>
            <a:off x="4815516" y="1854405"/>
            <a:ext cx="1571128" cy="1897613"/>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7"/>
          <p:cNvSpPr>
            <a:spLocks noGrp="1"/>
          </p:cNvSpPr>
          <p:nvPr>
            <p:ph type="body" sz="quarter" idx="16" hasCustomPrompt="1"/>
          </p:nvPr>
        </p:nvSpPr>
        <p:spPr>
          <a:xfrm>
            <a:off x="2445239" y="2494623"/>
            <a:ext cx="2029485" cy="1285244"/>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3" name="Text 8"/>
          <p:cNvSpPr>
            <a:spLocks noGrp="1"/>
          </p:cNvSpPr>
          <p:nvPr>
            <p:ph type="body" sz="quarter" idx="20" hasCustomPrompt="1"/>
          </p:nvPr>
        </p:nvSpPr>
        <p:spPr>
          <a:xfrm>
            <a:off x="2444751" y="1755038"/>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6" name="Picture 4"/>
          <p:cNvSpPr>
            <a:spLocks noGrp="1"/>
          </p:cNvSpPr>
          <p:nvPr>
            <p:ph type="pic" sz="quarter" idx="10"/>
          </p:nvPr>
        </p:nvSpPr>
        <p:spPr>
          <a:xfrm>
            <a:off x="742059" y="1854404"/>
            <a:ext cx="1571128" cy="1897613"/>
          </a:xfrm>
          <a:prstGeom prst="rect">
            <a:avLst/>
          </a:prstGeom>
        </p:spPr>
        <p:txBody>
          <a:bodyPr>
            <a:normAutofit/>
          </a:bodyPr>
          <a:lstStyle>
            <a:lvl1pPr marL="0" indent="0">
              <a:buNone/>
              <a:defRPr sz="1400"/>
            </a:lvl1pPr>
          </a:lstStyle>
          <a:p>
            <a:r>
              <a:rPr lang="en-US" smtClean="0"/>
              <a:t>Click icon to add picture</a:t>
            </a:r>
            <a:endParaRPr lang="ru-RU" dirty="0"/>
          </a:p>
        </p:txBody>
      </p:sp>
      <p:sp>
        <p:nvSpPr>
          <p:cNvPr id="26" name="Title"/>
          <p:cNvSpPr>
            <a:spLocks noGrp="1"/>
          </p:cNvSpPr>
          <p:nvPr>
            <p:ph type="title" hasCustomPrompt="1"/>
          </p:nvPr>
        </p:nvSpPr>
        <p:spPr>
          <a:xfrm>
            <a:off x="597320" y="120645"/>
            <a:ext cx="7918031"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60142156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Video">
    <p:spTree>
      <p:nvGrpSpPr>
        <p:cNvPr id="1" name=""/>
        <p:cNvGrpSpPr/>
        <p:nvPr/>
      </p:nvGrpSpPr>
      <p:grpSpPr>
        <a:xfrm>
          <a:off x="0" y="0"/>
          <a:ext cx="0" cy="0"/>
          <a:chOff x="0" y="0"/>
          <a:chExt cx="0" cy="0"/>
        </a:xfrm>
      </p:grpSpPr>
      <p:sp>
        <p:nvSpPr>
          <p:cNvPr id="3" name="Video 1"/>
          <p:cNvSpPr>
            <a:spLocks noGrp="1"/>
          </p:cNvSpPr>
          <p:nvPr>
            <p:ph type="media" sz="quarter" idx="20" hasCustomPrompt="1"/>
          </p:nvPr>
        </p:nvSpPr>
        <p:spPr>
          <a:xfrm>
            <a:off x="3223504" y="2045266"/>
            <a:ext cx="5291847" cy="2976664"/>
          </a:xfrm>
        </p:spPr>
        <p:txBody>
          <a:bodyPr/>
          <a:lstStyle/>
          <a:p>
            <a:r>
              <a:rPr lang="en-US"/>
              <a:t>Click icon to add video</a:t>
            </a:r>
            <a:endParaRPr lang="en-US" dirty="0"/>
          </a:p>
        </p:txBody>
      </p:sp>
      <p:sp>
        <p:nvSpPr>
          <p:cNvPr id="4" name="Text 1"/>
          <p:cNvSpPr>
            <a:spLocks noGrp="1"/>
          </p:cNvSpPr>
          <p:nvPr>
            <p:ph type="body" sz="quarter" idx="19" hasCustomPrompt="1"/>
          </p:nvPr>
        </p:nvSpPr>
        <p:spPr>
          <a:xfrm>
            <a:off x="624478" y="1932059"/>
            <a:ext cx="2308192" cy="3626769"/>
          </a:xfrm>
        </p:spPr>
        <p:txBody>
          <a:bodyPr>
            <a:noAutofit/>
          </a:bodyPr>
          <a:lstStyle>
            <a:lvl1pPr marL="0" indent="0">
              <a:buNone/>
              <a:defRPr sz="1400">
                <a:solidFill>
                  <a:schemeClr val="tx1">
                    <a:lumMod val="65000"/>
                    <a:lumOff val="35000"/>
                  </a:schemeClr>
                </a:solidFill>
              </a:defRPr>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350254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cSld name="Major Point">
    <p:spTree>
      <p:nvGrpSpPr>
        <p:cNvPr id="1" name=""/>
        <p:cNvGrpSpPr/>
        <p:nvPr/>
      </p:nvGrpSpPr>
      <p:grpSpPr>
        <a:xfrm>
          <a:off x="0" y="0"/>
          <a:ext cx="0" cy="0"/>
          <a:chOff x="0" y="0"/>
          <a:chExt cx="0" cy="0"/>
        </a:xfrm>
      </p:grpSpPr>
      <p:sp>
        <p:nvSpPr>
          <p:cNvPr id="3" name="Picture 1"/>
          <p:cNvSpPr>
            <a:spLocks noGrp="1"/>
          </p:cNvSpPr>
          <p:nvPr>
            <p:ph type="pic" sz="quarter" idx="10"/>
          </p:nvPr>
        </p:nvSpPr>
        <p:spPr>
          <a:xfrm>
            <a:off x="0" y="0"/>
            <a:ext cx="9144000" cy="6858000"/>
          </a:xfrm>
        </p:spPr>
        <p:txBody>
          <a:bodyPr/>
          <a:lstStyle>
            <a:lvl1pPr>
              <a:defRPr/>
            </a:lvl1pPr>
          </a:lstStyle>
          <a:p>
            <a:r>
              <a:rPr lang="en-US" smtClean="0"/>
              <a:t>Click icon to add picture</a:t>
            </a:r>
            <a:endParaRPr lang="en-US" dirty="0"/>
          </a:p>
        </p:txBody>
      </p:sp>
      <p:sp>
        <p:nvSpPr>
          <p:cNvPr id="5" name="Text 1"/>
          <p:cNvSpPr>
            <a:spLocks noGrp="1"/>
          </p:cNvSpPr>
          <p:nvPr>
            <p:ph type="body" sz="quarter" idx="11" hasCustomPrompt="1"/>
          </p:nvPr>
        </p:nvSpPr>
        <p:spPr>
          <a:xfrm>
            <a:off x="5568950" y="3624649"/>
            <a:ext cx="2492869" cy="2398646"/>
          </a:xfrm>
        </p:spPr>
        <p:txBody>
          <a:bodyPr/>
          <a:lstStyle>
            <a:lvl1pPr>
              <a:defRPr>
                <a:solidFill>
                  <a:schemeClr val="bg1"/>
                </a:solidFill>
              </a:defRPr>
            </a:lvl1pPr>
          </a:lstStyle>
          <a:p>
            <a:pPr lvl="0"/>
            <a:r>
              <a:rPr lang="en-US"/>
              <a:t>Click to add text</a:t>
            </a:r>
            <a:endParaRPr lang="ru-RU" dirty="0"/>
          </a:p>
        </p:txBody>
      </p:sp>
      <p:sp>
        <p:nvSpPr>
          <p:cNvPr id="7" name="Text 2"/>
          <p:cNvSpPr>
            <a:spLocks noGrp="1"/>
          </p:cNvSpPr>
          <p:nvPr>
            <p:ph type="body" sz="quarter" idx="20" hasCustomPrompt="1"/>
          </p:nvPr>
        </p:nvSpPr>
        <p:spPr>
          <a:xfrm>
            <a:off x="5867622" y="3065462"/>
            <a:ext cx="2194197" cy="363538"/>
          </a:xfrm>
        </p:spPr>
        <p:txBody>
          <a:bodyPr>
            <a:noAutofit/>
          </a:bodyPr>
          <a:lstStyle>
            <a:lvl1pPr algn="l">
              <a:defRPr sz="1600" b="1" baseline="0">
                <a:solidFill>
                  <a:schemeClr val="bg1"/>
                </a:solidFill>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244028265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cSld name="Team">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173378"/>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37874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173379"/>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734" y="5173380"/>
            <a:ext cx="1571043"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172" y="5173380"/>
            <a:ext cx="1570685"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370997"/>
            <a:ext cx="1584000" cy="1584000"/>
          </a:xfrm>
          <a:prstGeom prst="ellipse">
            <a:avLst/>
          </a:prstGeom>
        </p:spPr>
        <p:txBody>
          <a:bodyPr>
            <a:normAutofit/>
          </a:bodyPr>
          <a:lstStyle>
            <a:lvl1pPr marL="0" indent="0">
              <a:buNone/>
              <a:defRPr sz="1400" baseline="0"/>
            </a:lvl1pPr>
          </a:lstStyle>
          <a:p>
            <a:r>
              <a:rPr lang="en-US" smtClean="0"/>
              <a:t>Click icon to add picture</a:t>
            </a:r>
            <a:endParaRPr lang="ru-RU" dirty="0"/>
          </a:p>
        </p:txBody>
      </p:sp>
      <p:sp>
        <p:nvSpPr>
          <p:cNvPr id="15" name="Text 5"/>
          <p:cNvSpPr>
            <a:spLocks noGrp="1"/>
          </p:cNvSpPr>
          <p:nvPr>
            <p:ph type="body" sz="quarter" idx="23" hasCustomPrompt="1"/>
          </p:nvPr>
        </p:nvSpPr>
        <p:spPr>
          <a:xfrm>
            <a:off x="613172" y="1941917"/>
            <a:ext cx="7902179"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1348725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Process">
    <p:spTree>
      <p:nvGrpSpPr>
        <p:cNvPr id="1" name=""/>
        <p:cNvGrpSpPr/>
        <p:nvPr/>
      </p:nvGrpSpPr>
      <p:grpSpPr>
        <a:xfrm>
          <a:off x="0" y="0"/>
          <a:ext cx="0" cy="0"/>
          <a:chOff x="0" y="0"/>
          <a:chExt cx="0" cy="0"/>
        </a:xfrm>
      </p:grpSpPr>
      <p:sp>
        <p:nvSpPr>
          <p:cNvPr id="16" name="Text 1"/>
          <p:cNvSpPr>
            <a:spLocks noGrp="1"/>
          </p:cNvSpPr>
          <p:nvPr>
            <p:ph type="body" sz="quarter" idx="20" hasCustomPrompt="1"/>
          </p:nvPr>
        </p:nvSpPr>
        <p:spPr>
          <a:xfrm>
            <a:off x="7167866"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0" name="Picture 1"/>
          <p:cNvSpPr>
            <a:spLocks noGrp="1"/>
          </p:cNvSpPr>
          <p:nvPr>
            <p:ph type="pic" sz="quarter" idx="14"/>
          </p:nvPr>
        </p:nvSpPr>
        <p:spPr>
          <a:xfrm>
            <a:off x="7167064" y="3142238"/>
            <a:ext cx="1260000" cy="1440000"/>
          </a:xfrm>
          <a:prstGeom prst="roundRect">
            <a:avLst>
              <a:gd name="adj" fmla="val 1359"/>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2"/>
          <p:cNvSpPr>
            <a:spLocks noGrp="1"/>
          </p:cNvSpPr>
          <p:nvPr>
            <p:ph type="body" sz="quarter" idx="19" hasCustomPrompt="1"/>
          </p:nvPr>
        </p:nvSpPr>
        <p:spPr>
          <a:xfrm>
            <a:off x="554088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9" name="Picture 2"/>
          <p:cNvSpPr>
            <a:spLocks noGrp="1"/>
          </p:cNvSpPr>
          <p:nvPr>
            <p:ph type="pic" sz="quarter" idx="13"/>
          </p:nvPr>
        </p:nvSpPr>
        <p:spPr>
          <a:xfrm>
            <a:off x="5540082" y="3142238"/>
            <a:ext cx="1260000" cy="1440000"/>
          </a:xfrm>
          <a:prstGeom prst="roundRect">
            <a:avLst>
              <a:gd name="adj" fmla="val 3060"/>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4" name="Text 3"/>
          <p:cNvSpPr>
            <a:spLocks noGrp="1"/>
          </p:cNvSpPr>
          <p:nvPr>
            <p:ph type="body" sz="quarter" idx="18" hasCustomPrompt="1"/>
          </p:nvPr>
        </p:nvSpPr>
        <p:spPr>
          <a:xfrm>
            <a:off x="3913905" y="4842459"/>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3"/>
          <p:cNvSpPr>
            <a:spLocks noGrp="1"/>
          </p:cNvSpPr>
          <p:nvPr>
            <p:ph type="pic" sz="quarter" idx="12"/>
          </p:nvPr>
        </p:nvSpPr>
        <p:spPr>
          <a:xfrm>
            <a:off x="3913102"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Text 4"/>
          <p:cNvSpPr>
            <a:spLocks noGrp="1"/>
          </p:cNvSpPr>
          <p:nvPr>
            <p:ph type="body" sz="quarter" idx="17" hasCustomPrompt="1"/>
          </p:nvPr>
        </p:nvSpPr>
        <p:spPr>
          <a:xfrm>
            <a:off x="2286924"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4"/>
          <p:cNvSpPr>
            <a:spLocks noGrp="1"/>
          </p:cNvSpPr>
          <p:nvPr>
            <p:ph type="pic" sz="quarter" idx="11"/>
          </p:nvPr>
        </p:nvSpPr>
        <p:spPr>
          <a:xfrm>
            <a:off x="2286123"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5"/>
          <p:cNvSpPr>
            <a:spLocks noGrp="1"/>
          </p:cNvSpPr>
          <p:nvPr>
            <p:ph type="body" sz="quarter" idx="16" hasCustomPrompt="1"/>
          </p:nvPr>
        </p:nvSpPr>
        <p:spPr>
          <a:xfrm>
            <a:off x="65994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5"/>
          <p:cNvSpPr>
            <a:spLocks noGrp="1"/>
          </p:cNvSpPr>
          <p:nvPr>
            <p:ph type="pic" sz="quarter" idx="10"/>
          </p:nvPr>
        </p:nvSpPr>
        <p:spPr>
          <a:xfrm>
            <a:off x="658631" y="3142238"/>
            <a:ext cx="1260000" cy="1440000"/>
          </a:xfrm>
          <a:prstGeom prst="roundRect">
            <a:avLst>
              <a:gd name="adj" fmla="val 1926"/>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9" name="Text 6"/>
          <p:cNvSpPr>
            <a:spLocks noGrp="1"/>
          </p:cNvSpPr>
          <p:nvPr>
            <p:ph type="body" sz="half" idx="2" hasCustomPrompt="1"/>
          </p:nvPr>
        </p:nvSpPr>
        <p:spPr>
          <a:xfrm>
            <a:off x="597320" y="1941917"/>
            <a:ext cx="7918031" cy="75048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64186109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Quote - Picture Top">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4509390" y="5485468"/>
            <a:ext cx="3216127" cy="412421"/>
          </a:xfrm>
        </p:spPr>
        <p:txBody>
          <a:bodyPr>
            <a:noAutofit/>
          </a:bodyPr>
          <a:lstStyle>
            <a:lvl1pPr marL="0" indent="0" algn="r">
              <a:buNone/>
              <a:defRPr sz="1600"/>
            </a:lvl1pPr>
          </a:lstStyle>
          <a:p>
            <a:pPr lvl="0"/>
            <a:r>
              <a:rPr lang="en-US"/>
              <a:t>Click to add text</a:t>
            </a:r>
            <a:endParaRPr lang="ru-RU" dirty="0"/>
          </a:p>
        </p:txBody>
      </p:sp>
      <p:sp>
        <p:nvSpPr>
          <p:cNvPr id="6" name="Text 2"/>
          <p:cNvSpPr>
            <a:spLocks noGrp="1"/>
          </p:cNvSpPr>
          <p:nvPr>
            <p:ph type="body" sz="quarter" idx="16" hasCustomPrompt="1"/>
          </p:nvPr>
        </p:nvSpPr>
        <p:spPr>
          <a:xfrm>
            <a:off x="1152701" y="4117010"/>
            <a:ext cx="7362650" cy="1064589"/>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3924000" y="2179816"/>
            <a:ext cx="1440000" cy="1440000"/>
          </a:xfrm>
          <a:prstGeom prst="ellipse">
            <a:avLst/>
          </a:prstGeom>
        </p:spPr>
        <p:txBody>
          <a:bodyPr/>
          <a:lstStyle>
            <a:lvl1pPr marL="0" indent="0">
              <a:buNone/>
              <a:defRPr/>
            </a:lvl1pPr>
          </a:lstStyle>
          <a:p>
            <a:r>
              <a:rPr lang="en-US" smtClean="0"/>
              <a:t>Click icon to add picture</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3222389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cSld name="Quote - Picture Left">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3565990" y="5160671"/>
            <a:ext cx="3216127" cy="412421"/>
          </a:xfrm>
        </p:spPr>
        <p:txBody>
          <a:bodyPr>
            <a:noAutofit/>
          </a:bodyPr>
          <a:lstStyle>
            <a:lvl1pPr marL="0" indent="0" algn="l">
              <a:buNone/>
              <a:defRPr sz="1600"/>
            </a:lvl1pPr>
          </a:lstStyle>
          <a:p>
            <a:pPr lvl="0"/>
            <a:r>
              <a:rPr lang="en-US"/>
              <a:t>Click to add text</a:t>
            </a:r>
            <a:endParaRPr lang="ru-RU" dirty="0"/>
          </a:p>
        </p:txBody>
      </p:sp>
      <p:sp>
        <p:nvSpPr>
          <p:cNvPr id="9" name="Text 2"/>
          <p:cNvSpPr>
            <a:spLocks noGrp="1"/>
          </p:cNvSpPr>
          <p:nvPr>
            <p:ph type="body" sz="quarter" idx="16" hasCustomPrompt="1"/>
          </p:nvPr>
        </p:nvSpPr>
        <p:spPr>
          <a:xfrm>
            <a:off x="3565989" y="3844942"/>
            <a:ext cx="4418371" cy="1243525"/>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1294964" y="3844942"/>
            <a:ext cx="1548000" cy="1548000"/>
          </a:xfrm>
          <a:prstGeom prst="ellipse">
            <a:avLst/>
          </a:prstGeom>
        </p:spPr>
        <p:txBody>
          <a:bodyPr/>
          <a:lstStyle>
            <a:lvl1pPr marL="0" indent="0">
              <a:buNone/>
              <a:defRPr/>
            </a:lvl1pPr>
          </a:lstStyle>
          <a:p>
            <a:r>
              <a:rPr lang="en-US" smtClean="0"/>
              <a:t>Click icon to add picture</a:t>
            </a:r>
            <a:endParaRPr lang="ru-RU" dirty="0"/>
          </a:p>
        </p:txBody>
      </p:sp>
      <p:sp>
        <p:nvSpPr>
          <p:cNvPr id="12" name="Text 3"/>
          <p:cNvSpPr>
            <a:spLocks noGrp="1"/>
          </p:cNvSpPr>
          <p:nvPr>
            <p:ph type="body" sz="quarter" idx="24" hasCustomPrompt="1"/>
          </p:nvPr>
        </p:nvSpPr>
        <p:spPr>
          <a:xfrm>
            <a:off x="633778" y="1941917"/>
            <a:ext cx="7881572" cy="873487"/>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8961800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cSld name="Mission">
    <p:spTree>
      <p:nvGrpSpPr>
        <p:cNvPr id="1" name=""/>
        <p:cNvGrpSpPr/>
        <p:nvPr/>
      </p:nvGrpSpPr>
      <p:grpSpPr>
        <a:xfrm>
          <a:off x="0" y="0"/>
          <a:ext cx="0" cy="0"/>
          <a:chOff x="0" y="0"/>
          <a:chExt cx="0" cy="0"/>
        </a:xfrm>
      </p:grpSpPr>
      <p:sp>
        <p:nvSpPr>
          <p:cNvPr id="9" name="Picture 1"/>
          <p:cNvSpPr>
            <a:spLocks noGrp="1"/>
          </p:cNvSpPr>
          <p:nvPr>
            <p:ph type="pic" sz="quarter" idx="13"/>
          </p:nvPr>
        </p:nvSpPr>
        <p:spPr>
          <a:xfrm>
            <a:off x="0" y="0"/>
            <a:ext cx="9144000" cy="6858000"/>
          </a:xfrm>
        </p:spPr>
        <p:txBody>
          <a:bodyPr>
            <a:normAutofit/>
          </a:bodyPr>
          <a:lstStyle>
            <a:lvl1pPr marL="0" indent="0">
              <a:buNone/>
              <a:defRPr lang="ru-RU" sz="1400"/>
            </a:lvl1pPr>
          </a:lstStyle>
          <a:p>
            <a:r>
              <a:rPr lang="en-US" smtClean="0"/>
              <a:t>Click icon to add picture</a:t>
            </a:r>
            <a:endParaRPr lang="ru-RU" dirty="0"/>
          </a:p>
        </p:txBody>
      </p:sp>
      <p:sp>
        <p:nvSpPr>
          <p:cNvPr id="5" name="Text 1"/>
          <p:cNvSpPr>
            <a:spLocks noGrp="1"/>
          </p:cNvSpPr>
          <p:nvPr>
            <p:ph type="body" sz="quarter" idx="16" hasCustomPrompt="1"/>
          </p:nvPr>
        </p:nvSpPr>
        <p:spPr>
          <a:xfrm>
            <a:off x="1897039" y="3059847"/>
            <a:ext cx="5923128" cy="2139950"/>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1879138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cSld name="Timeline - Start">
    <p:spTree>
      <p:nvGrpSpPr>
        <p:cNvPr id="1" name=""/>
        <p:cNvGrpSpPr/>
        <p:nvPr/>
      </p:nvGrpSpPr>
      <p:grpSpPr>
        <a:xfrm>
          <a:off x="0" y="0"/>
          <a:ext cx="0" cy="0"/>
          <a:chOff x="0" y="0"/>
          <a:chExt cx="0" cy="0"/>
        </a:xfrm>
      </p:grpSpPr>
      <p:sp>
        <p:nvSpPr>
          <p:cNvPr id="21" name="Picture 1"/>
          <p:cNvSpPr>
            <a:spLocks noGrp="1"/>
          </p:cNvSpPr>
          <p:nvPr>
            <p:ph type="pic" sz="quarter" idx="14"/>
          </p:nvPr>
        </p:nvSpPr>
        <p:spPr>
          <a:xfrm>
            <a:off x="734005" y="4796239"/>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19" hasCustomPrompt="1"/>
          </p:nvPr>
        </p:nvSpPr>
        <p:spPr>
          <a:xfrm>
            <a:off x="1970569" y="5226228"/>
            <a:ext cx="2601431" cy="736556"/>
          </a:xfrm>
        </p:spPr>
        <p:txBody>
          <a:bodyPr>
            <a:noAutofit/>
          </a:bodyPr>
          <a:lstStyle>
            <a:lvl1pPr algn="l">
              <a:defRPr sz="1400" b="0" baseline="0"/>
            </a:lvl1pPr>
          </a:lstStyle>
          <a:p>
            <a:pPr lvl="0"/>
            <a:r>
              <a:rPr lang="en-US"/>
              <a:t>Click to add text</a:t>
            </a:r>
            <a:endParaRPr lang="en-US" dirty="0"/>
          </a:p>
        </p:txBody>
      </p:sp>
      <p:sp>
        <p:nvSpPr>
          <p:cNvPr id="15" name="Text 2"/>
          <p:cNvSpPr>
            <a:spLocks noGrp="1"/>
          </p:cNvSpPr>
          <p:nvPr>
            <p:ph type="body" sz="quarter" idx="18" hasCustomPrompt="1"/>
          </p:nvPr>
        </p:nvSpPr>
        <p:spPr>
          <a:xfrm>
            <a:off x="1970569" y="4906163"/>
            <a:ext cx="2601431" cy="363538"/>
          </a:xfrm>
        </p:spPr>
        <p:txBody>
          <a:bodyPr>
            <a:noAutofit/>
          </a:bodyPr>
          <a:lstStyle>
            <a:lvl1pPr algn="l">
              <a:defRPr sz="1600" b="1" baseline="0"/>
            </a:lvl1pPr>
          </a:lstStyle>
          <a:p>
            <a:pPr lvl="0"/>
            <a:r>
              <a:rPr lang="en-US"/>
              <a:t>Click to add text</a:t>
            </a:r>
            <a:endParaRPr lang="en-US" dirty="0"/>
          </a:p>
        </p:txBody>
      </p:sp>
      <p:sp>
        <p:nvSpPr>
          <p:cNvPr id="19" name="Picture 2"/>
          <p:cNvSpPr>
            <a:spLocks noGrp="1"/>
          </p:cNvSpPr>
          <p:nvPr>
            <p:ph type="pic" sz="quarter" idx="13"/>
          </p:nvPr>
        </p:nvSpPr>
        <p:spPr>
          <a:xfrm>
            <a:off x="5106988" y="4168247"/>
            <a:ext cx="2880000" cy="1800000"/>
          </a:xfrm>
        </p:spPr>
        <p:txBody>
          <a:bodyPr>
            <a:normAutofit/>
          </a:bodyPr>
          <a:lstStyle>
            <a:lvl1pPr marL="0" indent="0">
              <a:buNone/>
              <a:defRPr sz="1400"/>
            </a:lvl1pPr>
          </a:lstStyle>
          <a:p>
            <a:r>
              <a:rPr lang="en-US" smtClean="0"/>
              <a:t>Click icon to add picture</a:t>
            </a:r>
            <a:endParaRPr lang="ru-RU" dirty="0"/>
          </a:p>
        </p:txBody>
      </p:sp>
      <p:sp>
        <p:nvSpPr>
          <p:cNvPr id="13" name="Text 3"/>
          <p:cNvSpPr>
            <a:spLocks noGrp="1"/>
          </p:cNvSpPr>
          <p:nvPr>
            <p:ph type="body" sz="quarter" idx="17" hasCustomPrompt="1"/>
          </p:nvPr>
        </p:nvSpPr>
        <p:spPr>
          <a:xfrm>
            <a:off x="5007690" y="3163589"/>
            <a:ext cx="3507661" cy="942743"/>
          </a:xfrm>
        </p:spPr>
        <p:txBody>
          <a:bodyPr>
            <a:noAutofit/>
          </a:bodyPr>
          <a:lstStyle>
            <a:lvl1pPr algn="l">
              <a:defRPr sz="1400" b="0" baseline="0"/>
            </a:lvl1pPr>
          </a:lstStyle>
          <a:p>
            <a:pPr lvl="0"/>
            <a:r>
              <a:rPr lang="en-US"/>
              <a:t>Click to add text</a:t>
            </a:r>
            <a:endParaRPr lang="en-US" dirty="0"/>
          </a:p>
        </p:txBody>
      </p:sp>
      <p:sp>
        <p:nvSpPr>
          <p:cNvPr id="12" name="Text 4"/>
          <p:cNvSpPr>
            <a:spLocks noGrp="1"/>
          </p:cNvSpPr>
          <p:nvPr>
            <p:ph type="body" sz="quarter" idx="16" hasCustomPrompt="1"/>
          </p:nvPr>
        </p:nvSpPr>
        <p:spPr>
          <a:xfrm>
            <a:off x="5007690" y="2812680"/>
            <a:ext cx="3141885" cy="363538"/>
          </a:xfrm>
        </p:spPr>
        <p:txBody>
          <a:bodyPr>
            <a:noAutofit/>
          </a:bodyPr>
          <a:lstStyle>
            <a:lvl1pPr algn="l">
              <a:defRPr sz="1600" b="1" baseline="0"/>
            </a:lvl1pPr>
          </a:lstStyle>
          <a:p>
            <a:pPr lvl="0"/>
            <a:r>
              <a:rPr lang="en-US"/>
              <a:t>Click to add text</a:t>
            </a:r>
            <a:endParaRPr lang="en-US" dirty="0"/>
          </a:p>
        </p:txBody>
      </p:sp>
      <p:sp>
        <p:nvSpPr>
          <p:cNvPr id="3" name="Text 5"/>
          <p:cNvSpPr>
            <a:spLocks noGrp="1"/>
          </p:cNvSpPr>
          <p:nvPr>
            <p:ph type="body" sz="quarter" idx="15" hasCustomPrompt="1"/>
          </p:nvPr>
        </p:nvSpPr>
        <p:spPr>
          <a:xfrm>
            <a:off x="1970570" y="2798750"/>
            <a:ext cx="2137406" cy="363538"/>
          </a:xfrm>
        </p:spPr>
        <p:txBody>
          <a:bodyPr>
            <a:noAutofit/>
          </a:bodyPr>
          <a:lstStyle>
            <a:lvl1pPr algn="r">
              <a:defRPr sz="1600" b="1" baseline="0"/>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042552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ituations">
    <p:spTree>
      <p:nvGrpSpPr>
        <p:cNvPr id="1" name=""/>
        <p:cNvGrpSpPr/>
        <p:nvPr/>
      </p:nvGrpSpPr>
      <p:grpSpPr>
        <a:xfrm>
          <a:off x="0" y="0"/>
          <a:ext cx="0" cy="0"/>
          <a:chOff x="0" y="0"/>
          <a:chExt cx="0" cy="0"/>
        </a:xfrm>
      </p:grpSpPr>
      <p:sp>
        <p:nvSpPr>
          <p:cNvPr id="22" name="Picture 1"/>
          <p:cNvSpPr>
            <a:spLocks noGrp="1"/>
          </p:cNvSpPr>
          <p:nvPr>
            <p:ph type="pic" sz="quarter" idx="16"/>
          </p:nvPr>
        </p:nvSpPr>
        <p:spPr>
          <a:xfrm>
            <a:off x="4622443" y="4168185"/>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1"/>
          <p:cNvSpPr>
            <a:spLocks noGrp="1"/>
          </p:cNvSpPr>
          <p:nvPr>
            <p:ph type="body" sz="quarter" idx="22" hasCustomPrompt="1"/>
          </p:nvPr>
        </p:nvSpPr>
        <p:spPr>
          <a:xfrm>
            <a:off x="4621923" y="6093845"/>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3" name="Picture 2"/>
          <p:cNvSpPr>
            <a:spLocks noGrp="1"/>
          </p:cNvSpPr>
          <p:nvPr>
            <p:ph type="pic" sz="quarter" idx="15"/>
          </p:nvPr>
        </p:nvSpPr>
        <p:spPr>
          <a:xfrm>
            <a:off x="933148" y="4168830"/>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8" name="Text 2"/>
          <p:cNvSpPr>
            <a:spLocks noGrp="1"/>
          </p:cNvSpPr>
          <p:nvPr>
            <p:ph type="body" sz="quarter" idx="21" hasCustomPrompt="1"/>
          </p:nvPr>
        </p:nvSpPr>
        <p:spPr>
          <a:xfrm>
            <a:off x="933450" y="609584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7" name="Picture 3"/>
          <p:cNvSpPr>
            <a:spLocks noGrp="1"/>
          </p:cNvSpPr>
          <p:nvPr>
            <p:ph type="pic" sz="quarter" idx="14"/>
          </p:nvPr>
        </p:nvSpPr>
        <p:spPr>
          <a:xfrm>
            <a:off x="4622443" y="1597829"/>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3"/>
          <p:cNvSpPr>
            <a:spLocks noGrp="1"/>
          </p:cNvSpPr>
          <p:nvPr>
            <p:ph type="body" sz="quarter" idx="20" hasCustomPrompt="1"/>
          </p:nvPr>
        </p:nvSpPr>
        <p:spPr>
          <a:xfrm>
            <a:off x="4621923"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6" name="Picture 4"/>
          <p:cNvSpPr>
            <a:spLocks noGrp="1"/>
          </p:cNvSpPr>
          <p:nvPr>
            <p:ph type="pic" sz="quarter" idx="13"/>
          </p:nvPr>
        </p:nvSpPr>
        <p:spPr>
          <a:xfrm>
            <a:off x="933148" y="1598474"/>
            <a:ext cx="3396485" cy="2345175"/>
          </a:xfrm>
        </p:spPr>
        <p:txBody>
          <a:bodyPr>
            <a:normAutofit/>
          </a:bodyPr>
          <a:lstStyle>
            <a:lvl1pPr marL="0" indent="0">
              <a:buNone/>
              <a:defRPr sz="1400"/>
            </a:lvl1pPr>
          </a:lstStyle>
          <a:p>
            <a:r>
              <a:rPr lang="en-US" smtClean="0"/>
              <a:t>Click icon to add picture</a:t>
            </a:r>
            <a:endParaRPr lang="ru-RU" dirty="0"/>
          </a:p>
        </p:txBody>
      </p:sp>
      <p:sp>
        <p:nvSpPr>
          <p:cNvPr id="3" name="Text 4"/>
          <p:cNvSpPr>
            <a:spLocks noGrp="1"/>
          </p:cNvSpPr>
          <p:nvPr>
            <p:ph type="body" sz="quarter" idx="19" hasCustomPrompt="1"/>
          </p:nvPr>
        </p:nvSpPr>
        <p:spPr>
          <a:xfrm>
            <a:off x="933450"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4"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02391110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Timeline - Middle">
    <p:spTree>
      <p:nvGrpSpPr>
        <p:cNvPr id="1" name=""/>
        <p:cNvGrpSpPr/>
        <p:nvPr/>
      </p:nvGrpSpPr>
      <p:grpSpPr>
        <a:xfrm>
          <a:off x="0" y="0"/>
          <a:ext cx="0" cy="0"/>
          <a:chOff x="0" y="0"/>
          <a:chExt cx="0" cy="0"/>
        </a:xfrm>
      </p:grpSpPr>
      <p:sp>
        <p:nvSpPr>
          <p:cNvPr id="19" name="Picture 1"/>
          <p:cNvSpPr>
            <a:spLocks noGrp="1"/>
          </p:cNvSpPr>
          <p:nvPr>
            <p:ph type="pic" sz="quarter" idx="13"/>
          </p:nvPr>
        </p:nvSpPr>
        <p:spPr>
          <a:xfrm>
            <a:off x="1164784" y="4621475"/>
            <a:ext cx="2880000" cy="1800000"/>
          </a:xfrm>
        </p:spPr>
        <p:txBody>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1"/>
          <p:cNvSpPr>
            <a:spLocks noGrp="1"/>
          </p:cNvSpPr>
          <p:nvPr>
            <p:ph type="body" sz="quarter" idx="17" hasCustomPrompt="1"/>
          </p:nvPr>
        </p:nvSpPr>
        <p:spPr>
          <a:xfrm>
            <a:off x="4988181" y="4234473"/>
            <a:ext cx="3507661" cy="1539794"/>
          </a:xfrm>
        </p:spPr>
        <p:txBody>
          <a:bodyPr>
            <a:noAutofit/>
          </a:bodyPr>
          <a:lstStyle>
            <a:lvl1pPr algn="l">
              <a:defRPr sz="1400" b="0" baseline="0"/>
            </a:lvl1pPr>
          </a:lstStyle>
          <a:p>
            <a:pPr lvl="0"/>
            <a:r>
              <a:rPr lang="en-US"/>
              <a:t>Click to add text</a:t>
            </a:r>
            <a:endParaRPr lang="en-US" dirty="0"/>
          </a:p>
        </p:txBody>
      </p:sp>
      <p:sp>
        <p:nvSpPr>
          <p:cNvPr id="12" name="Text 2"/>
          <p:cNvSpPr>
            <a:spLocks noGrp="1"/>
          </p:cNvSpPr>
          <p:nvPr>
            <p:ph type="body" sz="quarter" idx="16" hasCustomPrompt="1"/>
          </p:nvPr>
        </p:nvSpPr>
        <p:spPr>
          <a:xfrm>
            <a:off x="4988181" y="3866630"/>
            <a:ext cx="3507661" cy="363538"/>
          </a:xfrm>
        </p:spPr>
        <p:txBody>
          <a:bodyPr>
            <a:noAutofit/>
          </a:bodyPr>
          <a:lstStyle>
            <a:lvl1pPr algn="l">
              <a:defRPr sz="1600" b="1" baseline="0"/>
            </a:lvl1pPr>
          </a:lstStyle>
          <a:p>
            <a:pPr lvl="0"/>
            <a:r>
              <a:rPr lang="en-US"/>
              <a:t>Click to add text</a:t>
            </a:r>
            <a:endParaRPr lang="en-US" dirty="0"/>
          </a:p>
        </p:txBody>
      </p:sp>
      <p:sp>
        <p:nvSpPr>
          <p:cNvPr id="16" name="Text 3"/>
          <p:cNvSpPr>
            <a:spLocks noGrp="1"/>
          </p:cNvSpPr>
          <p:nvPr>
            <p:ph type="body" sz="quarter" idx="20" hasCustomPrompt="1"/>
          </p:nvPr>
        </p:nvSpPr>
        <p:spPr>
          <a:xfrm>
            <a:off x="1164785" y="3863637"/>
            <a:ext cx="2968592" cy="363538"/>
          </a:xfrm>
        </p:spPr>
        <p:txBody>
          <a:bodyPr>
            <a:noAutofit/>
          </a:bodyPr>
          <a:lstStyle>
            <a:lvl1pPr algn="r">
              <a:defRPr sz="1600" b="1" baseline="0"/>
            </a:lvl1pPr>
          </a:lstStyle>
          <a:p>
            <a:pPr lvl="0"/>
            <a:r>
              <a:rPr lang="en-US"/>
              <a:t>Click to add text</a:t>
            </a:r>
            <a:endParaRPr lang="en-US" dirty="0"/>
          </a:p>
        </p:txBody>
      </p:sp>
      <p:sp>
        <p:nvSpPr>
          <p:cNvPr id="8" name="Picture 2"/>
          <p:cNvSpPr>
            <a:spLocks noGrp="1"/>
          </p:cNvSpPr>
          <p:nvPr>
            <p:ph type="pic" sz="quarter" idx="14"/>
          </p:nvPr>
        </p:nvSpPr>
        <p:spPr>
          <a:xfrm>
            <a:off x="5167038" y="1274006"/>
            <a:ext cx="2880000" cy="1800000"/>
          </a:xfrm>
        </p:spPr>
        <p:txBody>
          <a:bodyPr>
            <a:normAutofit/>
          </a:bodyPr>
          <a:lstStyle>
            <a:lvl1pPr marL="0" indent="0">
              <a:buNone/>
              <a:defRPr sz="1400"/>
            </a:lvl1pPr>
          </a:lstStyle>
          <a:p>
            <a:r>
              <a:rPr lang="en-US" smtClean="0"/>
              <a:t>Click icon to add picture</a:t>
            </a:r>
            <a:endParaRPr lang="ru-RU" dirty="0"/>
          </a:p>
        </p:txBody>
      </p:sp>
      <p:sp>
        <p:nvSpPr>
          <p:cNvPr id="15" name="Text 4"/>
          <p:cNvSpPr>
            <a:spLocks noGrp="1"/>
          </p:cNvSpPr>
          <p:nvPr>
            <p:ph type="body" sz="quarter" idx="15" hasCustomPrompt="1"/>
          </p:nvPr>
        </p:nvSpPr>
        <p:spPr>
          <a:xfrm>
            <a:off x="5073120" y="557954"/>
            <a:ext cx="2973918" cy="363538"/>
          </a:xfrm>
        </p:spPr>
        <p:txBody>
          <a:bodyPr>
            <a:noAutofit/>
          </a:bodyPr>
          <a:lstStyle>
            <a:lvl1pPr algn="l">
              <a:defRPr sz="1600" b="1" baseline="0"/>
            </a:lvl1pPr>
          </a:lstStyle>
          <a:p>
            <a:pPr lvl="0"/>
            <a:r>
              <a:rPr lang="en-US"/>
              <a:t>Click to add text</a:t>
            </a:r>
            <a:endParaRPr lang="ru-RU" dirty="0"/>
          </a:p>
        </p:txBody>
      </p:sp>
      <p:sp>
        <p:nvSpPr>
          <p:cNvPr id="13" name="Text 5"/>
          <p:cNvSpPr>
            <a:spLocks noGrp="1"/>
          </p:cNvSpPr>
          <p:nvPr>
            <p:ph type="body" sz="quarter" idx="18" hasCustomPrompt="1"/>
          </p:nvPr>
        </p:nvSpPr>
        <p:spPr>
          <a:xfrm>
            <a:off x="593435" y="925797"/>
            <a:ext cx="3507661" cy="1580335"/>
          </a:xfrm>
        </p:spPr>
        <p:txBody>
          <a:bodyPr>
            <a:noAutofit/>
          </a:bodyPr>
          <a:lstStyle>
            <a:lvl1pPr algn="r">
              <a:defRPr sz="1400" b="0" baseline="0"/>
            </a:lvl1pPr>
          </a:lstStyle>
          <a:p>
            <a:pPr lvl="0"/>
            <a:r>
              <a:rPr lang="en-US"/>
              <a:t>Click to add text</a:t>
            </a:r>
            <a:endParaRPr lang="en-US" dirty="0"/>
          </a:p>
        </p:txBody>
      </p:sp>
      <p:sp>
        <p:nvSpPr>
          <p:cNvPr id="14" name="Text 6"/>
          <p:cNvSpPr>
            <a:spLocks noGrp="1"/>
          </p:cNvSpPr>
          <p:nvPr>
            <p:ph type="body" sz="quarter" idx="19" hasCustomPrompt="1"/>
          </p:nvPr>
        </p:nvSpPr>
        <p:spPr>
          <a:xfrm>
            <a:off x="593435" y="557954"/>
            <a:ext cx="3514540"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14240760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cSld name="Timeline - Now">
    <p:spTree>
      <p:nvGrpSpPr>
        <p:cNvPr id="1" name=""/>
        <p:cNvGrpSpPr/>
        <p:nvPr/>
      </p:nvGrpSpPr>
      <p:grpSpPr>
        <a:xfrm>
          <a:off x="0" y="0"/>
          <a:ext cx="0" cy="0"/>
          <a:chOff x="0" y="0"/>
          <a:chExt cx="0" cy="0"/>
        </a:xfrm>
      </p:grpSpPr>
      <p:sp>
        <p:nvSpPr>
          <p:cNvPr id="9" name="Picture 1"/>
          <p:cNvSpPr>
            <a:spLocks noGrp="1"/>
          </p:cNvSpPr>
          <p:nvPr>
            <p:ph type="pic" sz="quarter" idx="15"/>
          </p:nvPr>
        </p:nvSpPr>
        <p:spPr>
          <a:xfrm>
            <a:off x="4976420" y="4075653"/>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22" hasCustomPrompt="1"/>
          </p:nvPr>
        </p:nvSpPr>
        <p:spPr>
          <a:xfrm>
            <a:off x="6389541" y="4634063"/>
            <a:ext cx="2116029" cy="1539794"/>
          </a:xfrm>
        </p:spPr>
        <p:txBody>
          <a:bodyPr>
            <a:noAutofit/>
          </a:bodyPr>
          <a:lstStyle>
            <a:lvl1pPr algn="l">
              <a:defRPr sz="1400" b="0" baseline="0"/>
            </a:lvl1pPr>
          </a:lstStyle>
          <a:p>
            <a:pPr lvl="0"/>
            <a:r>
              <a:rPr lang="en-US"/>
              <a:t>Click to add text</a:t>
            </a:r>
            <a:endParaRPr lang="en-US" dirty="0"/>
          </a:p>
        </p:txBody>
      </p:sp>
      <p:sp>
        <p:nvSpPr>
          <p:cNvPr id="17" name="Text 2"/>
          <p:cNvSpPr>
            <a:spLocks noGrp="1"/>
          </p:cNvSpPr>
          <p:nvPr>
            <p:ph type="body" sz="quarter" idx="23" hasCustomPrompt="1"/>
          </p:nvPr>
        </p:nvSpPr>
        <p:spPr>
          <a:xfrm>
            <a:off x="6389541" y="4266220"/>
            <a:ext cx="2497284" cy="363538"/>
          </a:xfrm>
        </p:spPr>
        <p:txBody>
          <a:bodyPr>
            <a:noAutofit/>
          </a:bodyPr>
          <a:lstStyle>
            <a:lvl1pPr algn="l">
              <a:defRPr sz="1600" b="1" baseline="0"/>
            </a:lvl1pPr>
          </a:lstStyle>
          <a:p>
            <a:pPr lvl="0"/>
            <a:r>
              <a:rPr lang="en-US"/>
              <a:t>Click to add text</a:t>
            </a:r>
            <a:endParaRPr lang="en-US" dirty="0"/>
          </a:p>
        </p:txBody>
      </p:sp>
      <p:sp>
        <p:nvSpPr>
          <p:cNvPr id="15" name="Text 3"/>
          <p:cNvSpPr>
            <a:spLocks noGrp="1"/>
          </p:cNvSpPr>
          <p:nvPr>
            <p:ph type="body" sz="quarter" idx="21" hasCustomPrompt="1"/>
          </p:nvPr>
        </p:nvSpPr>
        <p:spPr>
          <a:xfrm>
            <a:off x="1166800" y="4288115"/>
            <a:ext cx="2941176" cy="363538"/>
          </a:xfrm>
        </p:spPr>
        <p:txBody>
          <a:bodyPr>
            <a:noAutofit/>
          </a:bodyPr>
          <a:lstStyle>
            <a:lvl1pPr algn="r">
              <a:defRPr sz="1600" b="1" baseline="0"/>
            </a:lvl1pPr>
          </a:lstStyle>
          <a:p>
            <a:pPr lvl="0"/>
            <a:r>
              <a:rPr lang="en-US"/>
              <a:t>Click to add text</a:t>
            </a:r>
            <a:endParaRPr lang="ru-RU" dirty="0"/>
          </a:p>
        </p:txBody>
      </p:sp>
      <p:sp>
        <p:nvSpPr>
          <p:cNvPr id="8" name="Picture 2"/>
          <p:cNvSpPr>
            <a:spLocks noGrp="1"/>
          </p:cNvSpPr>
          <p:nvPr>
            <p:ph type="pic" sz="quarter" idx="14"/>
          </p:nvPr>
        </p:nvSpPr>
        <p:spPr>
          <a:xfrm>
            <a:off x="1166799" y="1466877"/>
            <a:ext cx="2880000" cy="1800000"/>
          </a:xfrm>
        </p:spPr>
        <p:txBody>
          <a:bodyPr>
            <a:normAutofit/>
          </a:bodyPr>
          <a:lstStyle>
            <a:lvl1pPr marL="0" indent="0">
              <a:buNone/>
              <a:defRPr sz="1400" baseline="0"/>
            </a:lvl1pPr>
          </a:lstStyle>
          <a:p>
            <a:r>
              <a:rPr lang="en-US" smtClean="0"/>
              <a:t>Click icon to add picture</a:t>
            </a:r>
            <a:endParaRPr lang="ru-RU" dirty="0"/>
          </a:p>
        </p:txBody>
      </p:sp>
      <p:sp>
        <p:nvSpPr>
          <p:cNvPr id="12" name="Text 4"/>
          <p:cNvSpPr>
            <a:spLocks noGrp="1"/>
          </p:cNvSpPr>
          <p:nvPr>
            <p:ph type="body" sz="quarter" idx="17" hasCustomPrompt="1"/>
          </p:nvPr>
        </p:nvSpPr>
        <p:spPr>
          <a:xfrm>
            <a:off x="4997909" y="1082702"/>
            <a:ext cx="3507661" cy="1539794"/>
          </a:xfrm>
        </p:spPr>
        <p:txBody>
          <a:bodyPr>
            <a:noAutofit/>
          </a:bodyPr>
          <a:lstStyle>
            <a:lvl1pPr algn="l">
              <a:defRPr sz="1400" b="0" baseline="0"/>
            </a:lvl1pPr>
          </a:lstStyle>
          <a:p>
            <a:pPr lvl="0"/>
            <a:r>
              <a:rPr lang="en-US"/>
              <a:t>Click to add text</a:t>
            </a:r>
            <a:endParaRPr lang="en-US" dirty="0"/>
          </a:p>
        </p:txBody>
      </p:sp>
      <p:sp>
        <p:nvSpPr>
          <p:cNvPr id="13" name="Text 5"/>
          <p:cNvSpPr>
            <a:spLocks noGrp="1"/>
          </p:cNvSpPr>
          <p:nvPr>
            <p:ph type="body" sz="quarter" idx="16" hasCustomPrompt="1"/>
          </p:nvPr>
        </p:nvSpPr>
        <p:spPr>
          <a:xfrm>
            <a:off x="4997909" y="714859"/>
            <a:ext cx="3507661" cy="363538"/>
          </a:xfrm>
        </p:spPr>
        <p:txBody>
          <a:bodyPr>
            <a:noAutofit/>
          </a:bodyPr>
          <a:lstStyle>
            <a:lvl1pPr algn="l">
              <a:defRPr sz="1600" b="1" baseline="0"/>
            </a:lvl1pPr>
          </a:lstStyle>
          <a:p>
            <a:pPr lvl="0"/>
            <a:r>
              <a:rPr lang="en-US"/>
              <a:t>Click to add text</a:t>
            </a:r>
            <a:endParaRPr lang="en-US" dirty="0"/>
          </a:p>
        </p:txBody>
      </p:sp>
      <p:sp>
        <p:nvSpPr>
          <p:cNvPr id="14" name="Text 6"/>
          <p:cNvSpPr>
            <a:spLocks noGrp="1"/>
          </p:cNvSpPr>
          <p:nvPr>
            <p:ph type="body" sz="quarter" idx="20" hasCustomPrompt="1"/>
          </p:nvPr>
        </p:nvSpPr>
        <p:spPr>
          <a:xfrm>
            <a:off x="1166800" y="696945"/>
            <a:ext cx="2941176"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301438747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cSld name="Summary">
    <p:spTree>
      <p:nvGrpSpPr>
        <p:cNvPr id="1" name=""/>
        <p:cNvGrpSpPr/>
        <p:nvPr/>
      </p:nvGrpSpPr>
      <p:grpSpPr>
        <a:xfrm>
          <a:off x="0" y="0"/>
          <a:ext cx="0" cy="0"/>
          <a:chOff x="0" y="0"/>
          <a:chExt cx="0" cy="0"/>
        </a:xfrm>
      </p:grpSpPr>
      <p:sp>
        <p:nvSpPr>
          <p:cNvPr id="14" name="Picture 1"/>
          <p:cNvSpPr>
            <a:spLocks noGrp="1"/>
          </p:cNvSpPr>
          <p:nvPr>
            <p:ph type="pic" idx="1"/>
          </p:nvPr>
        </p:nvSpPr>
        <p:spPr>
          <a:xfrm>
            <a:off x="6137189" y="-8467"/>
            <a:ext cx="300778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12" name="Text 1"/>
          <p:cNvSpPr>
            <a:spLocks noGrp="1"/>
          </p:cNvSpPr>
          <p:nvPr>
            <p:ph type="body" sz="quarter" idx="17" hasCustomPrompt="1"/>
          </p:nvPr>
        </p:nvSpPr>
        <p:spPr>
          <a:xfrm>
            <a:off x="1231918" y="5045619"/>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2"/>
          <p:cNvSpPr>
            <a:spLocks noGrp="1"/>
          </p:cNvSpPr>
          <p:nvPr>
            <p:ph type="body" sz="quarter" idx="15" hasCustomPrompt="1"/>
          </p:nvPr>
        </p:nvSpPr>
        <p:spPr>
          <a:xfrm>
            <a:off x="1231918" y="3971450"/>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3"/>
          <p:cNvSpPr>
            <a:spLocks noGrp="1"/>
          </p:cNvSpPr>
          <p:nvPr>
            <p:ph type="body" sz="quarter" idx="11" hasCustomPrompt="1"/>
          </p:nvPr>
        </p:nvSpPr>
        <p:spPr>
          <a:xfrm>
            <a:off x="1231918" y="2897281"/>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3" name="Text 4"/>
          <p:cNvSpPr>
            <a:spLocks noGrp="1"/>
          </p:cNvSpPr>
          <p:nvPr>
            <p:ph type="body" sz="quarter" idx="19" hasCustomPrompt="1"/>
          </p:nvPr>
        </p:nvSpPr>
        <p:spPr>
          <a:xfrm>
            <a:off x="596901" y="1787899"/>
            <a:ext cx="4815358"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597320" y="120645"/>
            <a:ext cx="4814939"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77496507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Congratulations">
    <p:spTree>
      <p:nvGrpSpPr>
        <p:cNvPr id="1" name=""/>
        <p:cNvGrpSpPr/>
        <p:nvPr/>
      </p:nvGrpSpPr>
      <p:grpSpPr>
        <a:xfrm>
          <a:off x="0" y="0"/>
          <a:ext cx="0" cy="0"/>
          <a:chOff x="0" y="0"/>
          <a:chExt cx="0" cy="0"/>
        </a:xfrm>
      </p:grpSpPr>
      <p:sp>
        <p:nvSpPr>
          <p:cNvPr id="3" name="Picture 1"/>
          <p:cNvSpPr>
            <a:spLocks noGrp="1"/>
          </p:cNvSpPr>
          <p:nvPr>
            <p:ph type="pic" idx="1"/>
          </p:nvPr>
        </p:nvSpPr>
        <p:spPr>
          <a:xfrm>
            <a:off x="5145206" y="3"/>
            <a:ext cx="3998795" cy="6857999"/>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4" name="Text 1"/>
          <p:cNvSpPr>
            <a:spLocks noGrp="1"/>
          </p:cNvSpPr>
          <p:nvPr>
            <p:ph type="body" sz="half" idx="2" hasCustomPrompt="1"/>
          </p:nvPr>
        </p:nvSpPr>
        <p:spPr>
          <a:xfrm>
            <a:off x="836579" y="3371855"/>
            <a:ext cx="3852154" cy="3079324"/>
          </a:xfrm>
        </p:spPr>
        <p:txBody>
          <a:bodyPr>
            <a:noAutofit/>
          </a:bodyPr>
          <a:lstStyle>
            <a:lvl1pPr marL="0" indent="0" algn="l">
              <a:buNone/>
              <a:defRPr sz="1600">
                <a:solidFill>
                  <a:schemeClr val="tx1">
                    <a:lumMod val="65000"/>
                    <a:lumOff val="3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add text</a:t>
            </a:r>
            <a:endParaRPr lang="en-US" dirty="0"/>
          </a:p>
        </p:txBody>
      </p:sp>
      <p:sp>
        <p:nvSpPr>
          <p:cNvPr id="5" name="Title"/>
          <p:cNvSpPr>
            <a:spLocks noGrp="1"/>
          </p:cNvSpPr>
          <p:nvPr>
            <p:ph type="title" hasCustomPrompt="1"/>
          </p:nvPr>
        </p:nvSpPr>
        <p:spPr>
          <a:xfrm>
            <a:off x="836579" y="1171068"/>
            <a:ext cx="3852153" cy="1475360"/>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596406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Products - Three Columns">
    <p:spTree>
      <p:nvGrpSpPr>
        <p:cNvPr id="1" name=""/>
        <p:cNvGrpSpPr/>
        <p:nvPr/>
      </p:nvGrpSpPr>
      <p:grpSpPr>
        <a:xfrm>
          <a:off x="0" y="0"/>
          <a:ext cx="0" cy="0"/>
          <a:chOff x="0" y="0"/>
          <a:chExt cx="0" cy="0"/>
        </a:xfrm>
      </p:grpSpPr>
      <p:sp>
        <p:nvSpPr>
          <p:cNvPr id="8" name="Text 1"/>
          <p:cNvSpPr>
            <a:spLocks noGrp="1"/>
          </p:cNvSpPr>
          <p:nvPr>
            <p:ph type="body" sz="quarter" idx="18" hasCustomPrompt="1"/>
          </p:nvPr>
        </p:nvSpPr>
        <p:spPr>
          <a:xfrm>
            <a:off x="6096196" y="5330259"/>
            <a:ext cx="2517232" cy="1029596"/>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6" name="Text 2"/>
          <p:cNvSpPr>
            <a:spLocks noGrp="1"/>
          </p:cNvSpPr>
          <p:nvPr>
            <p:ph type="body" idx="21" hasCustomPrompt="1"/>
          </p:nvPr>
        </p:nvSpPr>
        <p:spPr>
          <a:xfrm>
            <a:off x="6096196" y="5019661"/>
            <a:ext cx="2517232"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2" name="Picture 1"/>
          <p:cNvSpPr>
            <a:spLocks noGrp="1"/>
          </p:cNvSpPr>
          <p:nvPr>
            <p:ph type="pic" sz="quarter" idx="12"/>
          </p:nvPr>
        </p:nvSpPr>
        <p:spPr>
          <a:xfrm>
            <a:off x="6142381"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500">
                <a:solidFill>
                  <a:schemeClr val="tx1">
                    <a:lumMod val="65000"/>
                    <a:lumOff val="35000"/>
                  </a:schemeClr>
                </a:solidFill>
              </a:defRPr>
            </a:lvl1pPr>
          </a:lstStyle>
          <a:p>
            <a:r>
              <a:rPr lang="en-US" smtClean="0"/>
              <a:t>Click icon to add picture</a:t>
            </a:r>
            <a:endParaRPr lang="ru-RU" dirty="0"/>
          </a:p>
        </p:txBody>
      </p:sp>
      <p:sp>
        <p:nvSpPr>
          <p:cNvPr id="7" name="Text 3"/>
          <p:cNvSpPr>
            <a:spLocks noGrp="1"/>
          </p:cNvSpPr>
          <p:nvPr>
            <p:ph type="body" sz="quarter" idx="17" hasCustomPrompt="1"/>
          </p:nvPr>
        </p:nvSpPr>
        <p:spPr>
          <a:xfrm>
            <a:off x="3342833" y="5330260"/>
            <a:ext cx="2569540" cy="1029595"/>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5" name="Text 4"/>
          <p:cNvSpPr>
            <a:spLocks noGrp="1"/>
          </p:cNvSpPr>
          <p:nvPr>
            <p:ph type="body" idx="20" hasCustomPrompt="1"/>
          </p:nvPr>
        </p:nvSpPr>
        <p:spPr>
          <a:xfrm>
            <a:off x="3338570" y="5019661"/>
            <a:ext cx="2573803"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2"/>
          <p:cNvSpPr>
            <a:spLocks noGrp="1"/>
          </p:cNvSpPr>
          <p:nvPr>
            <p:ph type="pic" sz="quarter" idx="11"/>
          </p:nvPr>
        </p:nvSpPr>
        <p:spPr>
          <a:xfrm>
            <a:off x="3409394"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6" name="Text 5"/>
          <p:cNvSpPr>
            <a:spLocks noGrp="1"/>
          </p:cNvSpPr>
          <p:nvPr>
            <p:ph type="body" sz="quarter" idx="16" hasCustomPrompt="1"/>
          </p:nvPr>
        </p:nvSpPr>
        <p:spPr>
          <a:xfrm>
            <a:off x="553706" y="5330259"/>
            <a:ext cx="2557984" cy="1029596"/>
          </a:xfrm>
        </p:spPr>
        <p:txBody>
          <a:bodyPr>
            <a:noAutofit/>
          </a:bodyPr>
          <a:lstStyle>
            <a:lvl1pPr marL="0" indent="0" algn="l">
              <a:buNone/>
              <a:defRPr sz="1500">
                <a:solidFill>
                  <a:schemeClr val="tx1">
                    <a:lumMod val="65000"/>
                    <a:lumOff val="35000"/>
                  </a:schemeClr>
                </a:solidFill>
                <a:latin typeface="+mn-lt"/>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4" name="Text 6"/>
          <p:cNvSpPr>
            <a:spLocks noGrp="1"/>
          </p:cNvSpPr>
          <p:nvPr>
            <p:ph type="body" idx="1" hasCustomPrompt="1"/>
          </p:nvPr>
        </p:nvSpPr>
        <p:spPr>
          <a:xfrm>
            <a:off x="556362" y="5019661"/>
            <a:ext cx="2555328"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3" name="Picture 3"/>
          <p:cNvSpPr>
            <a:spLocks noGrp="1"/>
          </p:cNvSpPr>
          <p:nvPr>
            <p:ph type="pic" sz="quarter" idx="10"/>
          </p:nvPr>
        </p:nvSpPr>
        <p:spPr>
          <a:xfrm>
            <a:off x="680083" y="2728080"/>
            <a:ext cx="2376000" cy="2088000"/>
          </a:xfrm>
        </p:spPr>
        <p:txBody>
          <a:bodyPr>
            <a:normAutofit/>
          </a:bodyPr>
          <a:lstStyle>
            <a:lvl1pPr marL="0" indent="0">
              <a:buNone/>
              <a:defRPr sz="1400"/>
            </a:lvl1pPr>
          </a:lstStyle>
          <a:p>
            <a:r>
              <a:rPr lang="en-US" smtClean="0"/>
              <a:t>Click icon to add picture</a:t>
            </a:r>
            <a:endParaRPr lang="ru-RU" dirty="0"/>
          </a:p>
        </p:txBody>
      </p:sp>
      <p:sp>
        <p:nvSpPr>
          <p:cNvPr id="4" name="Text 7"/>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11420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1406612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Products - Four Columns">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352578"/>
            <a:ext cx="1571128" cy="876772"/>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092985"/>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352579"/>
            <a:ext cx="1571128" cy="876771"/>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819" y="5352580"/>
            <a:ext cx="1571043"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257" y="5352580"/>
            <a:ext cx="1570685"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15" name="Text 5"/>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782836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Products - Tiles">
    <p:spTree>
      <p:nvGrpSpPr>
        <p:cNvPr id="1" name=""/>
        <p:cNvGrpSpPr/>
        <p:nvPr/>
      </p:nvGrpSpPr>
      <p:grpSpPr>
        <a:xfrm>
          <a:off x="0" y="0"/>
          <a:ext cx="0" cy="0"/>
          <a:chOff x="0" y="0"/>
          <a:chExt cx="0" cy="0"/>
        </a:xfrm>
      </p:grpSpPr>
      <p:sp>
        <p:nvSpPr>
          <p:cNvPr id="24" name="Text 1"/>
          <p:cNvSpPr>
            <a:spLocks noGrp="1"/>
          </p:cNvSpPr>
          <p:nvPr>
            <p:ph type="body" sz="quarter" idx="19" hasCustomPrompt="1"/>
          </p:nvPr>
        </p:nvSpPr>
        <p:spPr>
          <a:xfrm>
            <a:off x="6518695" y="4929712"/>
            <a:ext cx="2017814" cy="1334907"/>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5" name="Text 2"/>
          <p:cNvSpPr>
            <a:spLocks noGrp="1"/>
          </p:cNvSpPr>
          <p:nvPr>
            <p:ph type="body" sz="quarter" idx="23" hasCustomPrompt="1"/>
          </p:nvPr>
        </p:nvSpPr>
        <p:spPr>
          <a:xfrm>
            <a:off x="6518695" y="415378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9" name="Picture 1"/>
          <p:cNvSpPr>
            <a:spLocks noGrp="1"/>
          </p:cNvSpPr>
          <p:nvPr>
            <p:ph type="pic" sz="quarter" idx="15"/>
          </p:nvPr>
        </p:nvSpPr>
        <p:spPr>
          <a:xfrm>
            <a:off x="4815514"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2" name="Text 3"/>
          <p:cNvSpPr>
            <a:spLocks noGrp="1"/>
          </p:cNvSpPr>
          <p:nvPr>
            <p:ph type="body" sz="quarter" idx="17" hasCustomPrompt="1"/>
          </p:nvPr>
        </p:nvSpPr>
        <p:spPr>
          <a:xfrm>
            <a:off x="2445239" y="4929710"/>
            <a:ext cx="2029485" cy="133490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4" name="Text 4"/>
          <p:cNvSpPr>
            <a:spLocks noGrp="1"/>
          </p:cNvSpPr>
          <p:nvPr>
            <p:ph type="body" sz="quarter" idx="22" hasCustomPrompt="1"/>
          </p:nvPr>
        </p:nvSpPr>
        <p:spPr>
          <a:xfrm>
            <a:off x="2444751" y="4186546"/>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7" name="Picture 2"/>
          <p:cNvSpPr>
            <a:spLocks noGrp="1"/>
          </p:cNvSpPr>
          <p:nvPr>
            <p:ph type="pic" sz="quarter" idx="11"/>
          </p:nvPr>
        </p:nvSpPr>
        <p:spPr>
          <a:xfrm>
            <a:off x="742057"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3" name="Text 5"/>
          <p:cNvSpPr>
            <a:spLocks noGrp="1"/>
          </p:cNvSpPr>
          <p:nvPr>
            <p:ph type="body" sz="quarter" idx="18" hasCustomPrompt="1"/>
          </p:nvPr>
        </p:nvSpPr>
        <p:spPr>
          <a:xfrm>
            <a:off x="6518695" y="2494622"/>
            <a:ext cx="2017814" cy="128524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3" name="Text 6"/>
          <p:cNvSpPr>
            <a:spLocks noGrp="1"/>
          </p:cNvSpPr>
          <p:nvPr>
            <p:ph type="body" sz="quarter" idx="21" hasCustomPrompt="1"/>
          </p:nvPr>
        </p:nvSpPr>
        <p:spPr>
          <a:xfrm>
            <a:off x="6518695" y="173200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8" name="Picture 3"/>
          <p:cNvSpPr>
            <a:spLocks noGrp="1"/>
          </p:cNvSpPr>
          <p:nvPr>
            <p:ph type="pic" sz="quarter" idx="12"/>
          </p:nvPr>
        </p:nvSpPr>
        <p:spPr>
          <a:xfrm>
            <a:off x="4815516" y="1854405"/>
            <a:ext cx="1571128" cy="1897613"/>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7"/>
          <p:cNvSpPr>
            <a:spLocks noGrp="1"/>
          </p:cNvSpPr>
          <p:nvPr>
            <p:ph type="body" sz="quarter" idx="16" hasCustomPrompt="1"/>
          </p:nvPr>
        </p:nvSpPr>
        <p:spPr>
          <a:xfrm>
            <a:off x="2445239" y="2494623"/>
            <a:ext cx="2029485" cy="1285244"/>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3" name="Text 8"/>
          <p:cNvSpPr>
            <a:spLocks noGrp="1"/>
          </p:cNvSpPr>
          <p:nvPr>
            <p:ph type="body" sz="quarter" idx="20" hasCustomPrompt="1"/>
          </p:nvPr>
        </p:nvSpPr>
        <p:spPr>
          <a:xfrm>
            <a:off x="2444751" y="1755038"/>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6" name="Picture 4"/>
          <p:cNvSpPr>
            <a:spLocks noGrp="1"/>
          </p:cNvSpPr>
          <p:nvPr>
            <p:ph type="pic" sz="quarter" idx="10"/>
          </p:nvPr>
        </p:nvSpPr>
        <p:spPr>
          <a:xfrm>
            <a:off x="742059" y="1854404"/>
            <a:ext cx="1571128" cy="1897613"/>
          </a:xfrm>
          <a:prstGeom prst="rect">
            <a:avLst/>
          </a:prstGeom>
        </p:spPr>
        <p:txBody>
          <a:bodyPr>
            <a:normAutofit/>
          </a:bodyPr>
          <a:lstStyle>
            <a:lvl1pPr marL="0" indent="0">
              <a:buNone/>
              <a:defRPr sz="1400"/>
            </a:lvl1pPr>
          </a:lstStyle>
          <a:p>
            <a:r>
              <a:rPr lang="en-US" smtClean="0"/>
              <a:t>Click icon to add picture</a:t>
            </a:r>
            <a:endParaRPr lang="ru-RU" dirty="0"/>
          </a:p>
        </p:txBody>
      </p:sp>
      <p:sp>
        <p:nvSpPr>
          <p:cNvPr id="26" name="Title"/>
          <p:cNvSpPr>
            <a:spLocks noGrp="1"/>
          </p:cNvSpPr>
          <p:nvPr>
            <p:ph type="title" hasCustomPrompt="1"/>
          </p:nvPr>
        </p:nvSpPr>
        <p:spPr>
          <a:xfrm>
            <a:off x="597320" y="120645"/>
            <a:ext cx="7918031"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825125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Video">
    <p:spTree>
      <p:nvGrpSpPr>
        <p:cNvPr id="1" name=""/>
        <p:cNvGrpSpPr/>
        <p:nvPr/>
      </p:nvGrpSpPr>
      <p:grpSpPr>
        <a:xfrm>
          <a:off x="0" y="0"/>
          <a:ext cx="0" cy="0"/>
          <a:chOff x="0" y="0"/>
          <a:chExt cx="0" cy="0"/>
        </a:xfrm>
      </p:grpSpPr>
      <p:sp>
        <p:nvSpPr>
          <p:cNvPr id="3" name="Video 1"/>
          <p:cNvSpPr>
            <a:spLocks noGrp="1"/>
          </p:cNvSpPr>
          <p:nvPr>
            <p:ph type="media" sz="quarter" idx="20" hasCustomPrompt="1"/>
          </p:nvPr>
        </p:nvSpPr>
        <p:spPr>
          <a:xfrm>
            <a:off x="3223504" y="2045266"/>
            <a:ext cx="5291847" cy="2976664"/>
          </a:xfrm>
        </p:spPr>
        <p:txBody>
          <a:bodyPr/>
          <a:lstStyle/>
          <a:p>
            <a:r>
              <a:rPr lang="en-US"/>
              <a:t>Click icon to add video</a:t>
            </a:r>
            <a:endParaRPr lang="en-US" dirty="0"/>
          </a:p>
        </p:txBody>
      </p:sp>
      <p:sp>
        <p:nvSpPr>
          <p:cNvPr id="4" name="Text 1"/>
          <p:cNvSpPr>
            <a:spLocks noGrp="1"/>
          </p:cNvSpPr>
          <p:nvPr>
            <p:ph type="body" sz="quarter" idx="19" hasCustomPrompt="1"/>
          </p:nvPr>
        </p:nvSpPr>
        <p:spPr>
          <a:xfrm>
            <a:off x="624478" y="1932059"/>
            <a:ext cx="2308192" cy="3626769"/>
          </a:xfrm>
        </p:spPr>
        <p:txBody>
          <a:bodyPr>
            <a:noAutofit/>
          </a:bodyPr>
          <a:lstStyle>
            <a:lvl1pPr marL="0" indent="0">
              <a:buNone/>
              <a:defRPr sz="1400">
                <a:solidFill>
                  <a:schemeClr val="tx1">
                    <a:lumMod val="65000"/>
                    <a:lumOff val="35000"/>
                  </a:schemeClr>
                </a:solidFill>
              </a:defRPr>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551242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ajor Point">
    <p:spTree>
      <p:nvGrpSpPr>
        <p:cNvPr id="1" name=""/>
        <p:cNvGrpSpPr/>
        <p:nvPr/>
      </p:nvGrpSpPr>
      <p:grpSpPr>
        <a:xfrm>
          <a:off x="0" y="0"/>
          <a:ext cx="0" cy="0"/>
          <a:chOff x="0" y="0"/>
          <a:chExt cx="0" cy="0"/>
        </a:xfrm>
      </p:grpSpPr>
      <p:sp>
        <p:nvSpPr>
          <p:cNvPr id="3" name="Picture 1"/>
          <p:cNvSpPr>
            <a:spLocks noGrp="1"/>
          </p:cNvSpPr>
          <p:nvPr>
            <p:ph type="pic" sz="quarter" idx="10"/>
          </p:nvPr>
        </p:nvSpPr>
        <p:spPr>
          <a:xfrm>
            <a:off x="0" y="0"/>
            <a:ext cx="9144000" cy="6858000"/>
          </a:xfrm>
        </p:spPr>
        <p:txBody>
          <a:bodyPr/>
          <a:lstStyle>
            <a:lvl1pPr>
              <a:defRPr/>
            </a:lvl1pPr>
          </a:lstStyle>
          <a:p>
            <a:r>
              <a:rPr lang="en-US" smtClean="0"/>
              <a:t>Click icon to add picture</a:t>
            </a:r>
            <a:endParaRPr lang="en-US" dirty="0"/>
          </a:p>
        </p:txBody>
      </p:sp>
      <p:sp>
        <p:nvSpPr>
          <p:cNvPr id="5" name="Text 1"/>
          <p:cNvSpPr>
            <a:spLocks noGrp="1"/>
          </p:cNvSpPr>
          <p:nvPr>
            <p:ph type="body" sz="quarter" idx="11" hasCustomPrompt="1"/>
          </p:nvPr>
        </p:nvSpPr>
        <p:spPr>
          <a:xfrm>
            <a:off x="5568950" y="3624649"/>
            <a:ext cx="2492869" cy="2398646"/>
          </a:xfrm>
        </p:spPr>
        <p:txBody>
          <a:bodyPr/>
          <a:lstStyle>
            <a:lvl1pPr>
              <a:defRPr>
                <a:solidFill>
                  <a:schemeClr val="bg1"/>
                </a:solidFill>
              </a:defRPr>
            </a:lvl1pPr>
          </a:lstStyle>
          <a:p>
            <a:pPr lvl="0"/>
            <a:r>
              <a:rPr lang="en-US"/>
              <a:t>Click to add text</a:t>
            </a:r>
            <a:endParaRPr lang="ru-RU" dirty="0"/>
          </a:p>
        </p:txBody>
      </p:sp>
      <p:sp>
        <p:nvSpPr>
          <p:cNvPr id="7" name="Text 2"/>
          <p:cNvSpPr>
            <a:spLocks noGrp="1"/>
          </p:cNvSpPr>
          <p:nvPr>
            <p:ph type="body" sz="quarter" idx="20" hasCustomPrompt="1"/>
          </p:nvPr>
        </p:nvSpPr>
        <p:spPr>
          <a:xfrm>
            <a:off x="5867622" y="3065462"/>
            <a:ext cx="2194197" cy="363538"/>
          </a:xfrm>
        </p:spPr>
        <p:txBody>
          <a:bodyPr>
            <a:noAutofit/>
          </a:bodyPr>
          <a:lstStyle>
            <a:lvl1pPr algn="l">
              <a:defRPr sz="1600" b="1" baseline="0">
                <a:solidFill>
                  <a:schemeClr val="bg1"/>
                </a:solidFill>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1950107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eam">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173378"/>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37874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173379"/>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734" y="5173380"/>
            <a:ext cx="1571043"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172" y="5173380"/>
            <a:ext cx="1570685"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370997"/>
            <a:ext cx="1584000" cy="1584000"/>
          </a:xfrm>
          <a:prstGeom prst="ellipse">
            <a:avLst/>
          </a:prstGeom>
        </p:spPr>
        <p:txBody>
          <a:bodyPr>
            <a:normAutofit/>
          </a:bodyPr>
          <a:lstStyle>
            <a:lvl1pPr marL="0" indent="0">
              <a:buNone/>
              <a:defRPr sz="1400" baseline="0"/>
            </a:lvl1pPr>
          </a:lstStyle>
          <a:p>
            <a:r>
              <a:rPr lang="en-US" smtClean="0"/>
              <a:t>Click icon to add picture</a:t>
            </a:r>
            <a:endParaRPr lang="ru-RU" dirty="0"/>
          </a:p>
        </p:txBody>
      </p:sp>
      <p:sp>
        <p:nvSpPr>
          <p:cNvPr id="15" name="Text 5"/>
          <p:cNvSpPr>
            <a:spLocks noGrp="1"/>
          </p:cNvSpPr>
          <p:nvPr>
            <p:ph type="body" sz="quarter" idx="23" hasCustomPrompt="1"/>
          </p:nvPr>
        </p:nvSpPr>
        <p:spPr>
          <a:xfrm>
            <a:off x="613172" y="1941917"/>
            <a:ext cx="7902179"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752597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Process">
    <p:spTree>
      <p:nvGrpSpPr>
        <p:cNvPr id="1" name=""/>
        <p:cNvGrpSpPr/>
        <p:nvPr/>
      </p:nvGrpSpPr>
      <p:grpSpPr>
        <a:xfrm>
          <a:off x="0" y="0"/>
          <a:ext cx="0" cy="0"/>
          <a:chOff x="0" y="0"/>
          <a:chExt cx="0" cy="0"/>
        </a:xfrm>
      </p:grpSpPr>
      <p:sp>
        <p:nvSpPr>
          <p:cNvPr id="16" name="Text 1"/>
          <p:cNvSpPr>
            <a:spLocks noGrp="1"/>
          </p:cNvSpPr>
          <p:nvPr>
            <p:ph type="body" sz="quarter" idx="20" hasCustomPrompt="1"/>
          </p:nvPr>
        </p:nvSpPr>
        <p:spPr>
          <a:xfrm>
            <a:off x="7167866"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0" name="Picture 1"/>
          <p:cNvSpPr>
            <a:spLocks noGrp="1"/>
          </p:cNvSpPr>
          <p:nvPr>
            <p:ph type="pic" sz="quarter" idx="14"/>
          </p:nvPr>
        </p:nvSpPr>
        <p:spPr>
          <a:xfrm>
            <a:off x="7167064" y="3142238"/>
            <a:ext cx="1260000" cy="1440000"/>
          </a:xfrm>
          <a:prstGeom prst="roundRect">
            <a:avLst>
              <a:gd name="adj" fmla="val 1359"/>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2"/>
          <p:cNvSpPr>
            <a:spLocks noGrp="1"/>
          </p:cNvSpPr>
          <p:nvPr>
            <p:ph type="body" sz="quarter" idx="19" hasCustomPrompt="1"/>
          </p:nvPr>
        </p:nvSpPr>
        <p:spPr>
          <a:xfrm>
            <a:off x="554088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9" name="Picture 2"/>
          <p:cNvSpPr>
            <a:spLocks noGrp="1"/>
          </p:cNvSpPr>
          <p:nvPr>
            <p:ph type="pic" sz="quarter" idx="13"/>
          </p:nvPr>
        </p:nvSpPr>
        <p:spPr>
          <a:xfrm>
            <a:off x="5540082" y="3142238"/>
            <a:ext cx="1260000" cy="1440000"/>
          </a:xfrm>
          <a:prstGeom prst="roundRect">
            <a:avLst>
              <a:gd name="adj" fmla="val 3060"/>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4" name="Text 3"/>
          <p:cNvSpPr>
            <a:spLocks noGrp="1"/>
          </p:cNvSpPr>
          <p:nvPr>
            <p:ph type="body" sz="quarter" idx="18" hasCustomPrompt="1"/>
          </p:nvPr>
        </p:nvSpPr>
        <p:spPr>
          <a:xfrm>
            <a:off x="3913905" y="4842459"/>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3"/>
          <p:cNvSpPr>
            <a:spLocks noGrp="1"/>
          </p:cNvSpPr>
          <p:nvPr>
            <p:ph type="pic" sz="quarter" idx="12"/>
          </p:nvPr>
        </p:nvSpPr>
        <p:spPr>
          <a:xfrm>
            <a:off x="3913102"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Text 4"/>
          <p:cNvSpPr>
            <a:spLocks noGrp="1"/>
          </p:cNvSpPr>
          <p:nvPr>
            <p:ph type="body" sz="quarter" idx="17" hasCustomPrompt="1"/>
          </p:nvPr>
        </p:nvSpPr>
        <p:spPr>
          <a:xfrm>
            <a:off x="2286924"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4"/>
          <p:cNvSpPr>
            <a:spLocks noGrp="1"/>
          </p:cNvSpPr>
          <p:nvPr>
            <p:ph type="pic" sz="quarter" idx="11"/>
          </p:nvPr>
        </p:nvSpPr>
        <p:spPr>
          <a:xfrm>
            <a:off x="2286123"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5"/>
          <p:cNvSpPr>
            <a:spLocks noGrp="1"/>
          </p:cNvSpPr>
          <p:nvPr>
            <p:ph type="body" sz="quarter" idx="16" hasCustomPrompt="1"/>
          </p:nvPr>
        </p:nvSpPr>
        <p:spPr>
          <a:xfrm>
            <a:off x="65994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5"/>
          <p:cNvSpPr>
            <a:spLocks noGrp="1"/>
          </p:cNvSpPr>
          <p:nvPr>
            <p:ph type="pic" sz="quarter" idx="10"/>
          </p:nvPr>
        </p:nvSpPr>
        <p:spPr>
          <a:xfrm>
            <a:off x="658631" y="3142238"/>
            <a:ext cx="1260000" cy="1440000"/>
          </a:xfrm>
          <a:prstGeom prst="roundRect">
            <a:avLst>
              <a:gd name="adj" fmla="val 1926"/>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9" name="Text 6"/>
          <p:cNvSpPr>
            <a:spLocks noGrp="1"/>
          </p:cNvSpPr>
          <p:nvPr>
            <p:ph type="body" sz="half" idx="2" hasCustomPrompt="1"/>
          </p:nvPr>
        </p:nvSpPr>
        <p:spPr>
          <a:xfrm>
            <a:off x="597320" y="1941917"/>
            <a:ext cx="7918031" cy="75048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356424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Quote - Picture Top">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4509390" y="5485468"/>
            <a:ext cx="3216127" cy="412421"/>
          </a:xfrm>
        </p:spPr>
        <p:txBody>
          <a:bodyPr>
            <a:noAutofit/>
          </a:bodyPr>
          <a:lstStyle>
            <a:lvl1pPr marL="0" indent="0" algn="r">
              <a:buNone/>
              <a:defRPr sz="1600"/>
            </a:lvl1pPr>
          </a:lstStyle>
          <a:p>
            <a:pPr lvl="0"/>
            <a:r>
              <a:rPr lang="en-US"/>
              <a:t>Click to add text</a:t>
            </a:r>
            <a:endParaRPr lang="ru-RU" dirty="0"/>
          </a:p>
        </p:txBody>
      </p:sp>
      <p:sp>
        <p:nvSpPr>
          <p:cNvPr id="6" name="Text 2"/>
          <p:cNvSpPr>
            <a:spLocks noGrp="1"/>
          </p:cNvSpPr>
          <p:nvPr>
            <p:ph type="body" sz="quarter" idx="16" hasCustomPrompt="1"/>
          </p:nvPr>
        </p:nvSpPr>
        <p:spPr>
          <a:xfrm>
            <a:off x="1152701" y="4117010"/>
            <a:ext cx="7362650" cy="1064589"/>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3924000" y="2179816"/>
            <a:ext cx="1440000" cy="1440000"/>
          </a:xfrm>
          <a:prstGeom prst="ellipse">
            <a:avLst/>
          </a:prstGeom>
        </p:spPr>
        <p:txBody>
          <a:bodyPr/>
          <a:lstStyle>
            <a:lvl1pPr marL="0" indent="0">
              <a:buNone/>
              <a:defRPr/>
            </a:lvl1pPr>
          </a:lstStyle>
          <a:p>
            <a:r>
              <a:rPr lang="en-US" smtClean="0"/>
              <a:t>Click icon to add picture</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157583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Quote - Picture Left">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3565990" y="5160671"/>
            <a:ext cx="3216127" cy="412421"/>
          </a:xfrm>
        </p:spPr>
        <p:txBody>
          <a:bodyPr>
            <a:noAutofit/>
          </a:bodyPr>
          <a:lstStyle>
            <a:lvl1pPr marL="0" indent="0" algn="l">
              <a:buNone/>
              <a:defRPr sz="1600"/>
            </a:lvl1pPr>
          </a:lstStyle>
          <a:p>
            <a:pPr lvl="0"/>
            <a:r>
              <a:rPr lang="en-US"/>
              <a:t>Click to add text</a:t>
            </a:r>
            <a:endParaRPr lang="ru-RU" dirty="0"/>
          </a:p>
        </p:txBody>
      </p:sp>
      <p:sp>
        <p:nvSpPr>
          <p:cNvPr id="9" name="Text 2"/>
          <p:cNvSpPr>
            <a:spLocks noGrp="1"/>
          </p:cNvSpPr>
          <p:nvPr>
            <p:ph type="body" sz="quarter" idx="16" hasCustomPrompt="1"/>
          </p:nvPr>
        </p:nvSpPr>
        <p:spPr>
          <a:xfrm>
            <a:off x="3565989" y="3844942"/>
            <a:ext cx="4418371" cy="1243525"/>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1294964" y="3844942"/>
            <a:ext cx="1548000" cy="1548000"/>
          </a:xfrm>
          <a:prstGeom prst="ellipse">
            <a:avLst/>
          </a:prstGeom>
        </p:spPr>
        <p:txBody>
          <a:bodyPr/>
          <a:lstStyle>
            <a:lvl1pPr marL="0" indent="0">
              <a:buNone/>
              <a:defRPr/>
            </a:lvl1pPr>
          </a:lstStyle>
          <a:p>
            <a:r>
              <a:rPr lang="en-US" smtClean="0"/>
              <a:t>Click icon to add picture</a:t>
            </a:r>
            <a:endParaRPr lang="ru-RU" dirty="0"/>
          </a:p>
        </p:txBody>
      </p:sp>
      <p:sp>
        <p:nvSpPr>
          <p:cNvPr id="12" name="Text 3"/>
          <p:cNvSpPr>
            <a:spLocks noGrp="1"/>
          </p:cNvSpPr>
          <p:nvPr>
            <p:ph type="body" sz="quarter" idx="24" hasCustomPrompt="1"/>
          </p:nvPr>
        </p:nvSpPr>
        <p:spPr>
          <a:xfrm>
            <a:off x="633778" y="1941917"/>
            <a:ext cx="7881572" cy="873487"/>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797250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Mission">
    <p:spTree>
      <p:nvGrpSpPr>
        <p:cNvPr id="1" name=""/>
        <p:cNvGrpSpPr/>
        <p:nvPr/>
      </p:nvGrpSpPr>
      <p:grpSpPr>
        <a:xfrm>
          <a:off x="0" y="0"/>
          <a:ext cx="0" cy="0"/>
          <a:chOff x="0" y="0"/>
          <a:chExt cx="0" cy="0"/>
        </a:xfrm>
      </p:grpSpPr>
      <p:sp>
        <p:nvSpPr>
          <p:cNvPr id="9" name="Picture 1"/>
          <p:cNvSpPr>
            <a:spLocks noGrp="1"/>
          </p:cNvSpPr>
          <p:nvPr>
            <p:ph type="pic" sz="quarter" idx="13"/>
          </p:nvPr>
        </p:nvSpPr>
        <p:spPr>
          <a:xfrm>
            <a:off x="0" y="0"/>
            <a:ext cx="9144000" cy="6858000"/>
          </a:xfrm>
        </p:spPr>
        <p:txBody>
          <a:bodyPr>
            <a:normAutofit/>
          </a:bodyPr>
          <a:lstStyle>
            <a:lvl1pPr marL="0" indent="0">
              <a:buNone/>
              <a:defRPr lang="ru-RU" sz="1400"/>
            </a:lvl1pPr>
          </a:lstStyle>
          <a:p>
            <a:r>
              <a:rPr lang="en-US" smtClean="0"/>
              <a:t>Click icon to add picture</a:t>
            </a:r>
            <a:endParaRPr lang="ru-RU" dirty="0"/>
          </a:p>
        </p:txBody>
      </p:sp>
      <p:sp>
        <p:nvSpPr>
          <p:cNvPr id="5" name="Text 1"/>
          <p:cNvSpPr>
            <a:spLocks noGrp="1"/>
          </p:cNvSpPr>
          <p:nvPr>
            <p:ph type="body" sz="quarter" idx="16" hasCustomPrompt="1"/>
          </p:nvPr>
        </p:nvSpPr>
        <p:spPr>
          <a:xfrm>
            <a:off x="1897039" y="3059847"/>
            <a:ext cx="5923128" cy="2139950"/>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813964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meline - Start">
    <p:spTree>
      <p:nvGrpSpPr>
        <p:cNvPr id="1" name=""/>
        <p:cNvGrpSpPr/>
        <p:nvPr/>
      </p:nvGrpSpPr>
      <p:grpSpPr>
        <a:xfrm>
          <a:off x="0" y="0"/>
          <a:ext cx="0" cy="0"/>
          <a:chOff x="0" y="0"/>
          <a:chExt cx="0" cy="0"/>
        </a:xfrm>
      </p:grpSpPr>
      <p:sp>
        <p:nvSpPr>
          <p:cNvPr id="21" name="Picture 1"/>
          <p:cNvSpPr>
            <a:spLocks noGrp="1"/>
          </p:cNvSpPr>
          <p:nvPr>
            <p:ph type="pic" sz="quarter" idx="14"/>
          </p:nvPr>
        </p:nvSpPr>
        <p:spPr>
          <a:xfrm>
            <a:off x="734005" y="4796239"/>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19" hasCustomPrompt="1"/>
          </p:nvPr>
        </p:nvSpPr>
        <p:spPr>
          <a:xfrm>
            <a:off x="1970569" y="5226228"/>
            <a:ext cx="2601431" cy="736556"/>
          </a:xfrm>
        </p:spPr>
        <p:txBody>
          <a:bodyPr>
            <a:noAutofit/>
          </a:bodyPr>
          <a:lstStyle>
            <a:lvl1pPr algn="l">
              <a:defRPr sz="1400" b="0" baseline="0"/>
            </a:lvl1pPr>
          </a:lstStyle>
          <a:p>
            <a:pPr lvl="0"/>
            <a:r>
              <a:rPr lang="en-US"/>
              <a:t>Click to add text</a:t>
            </a:r>
            <a:endParaRPr lang="en-US" dirty="0"/>
          </a:p>
        </p:txBody>
      </p:sp>
      <p:sp>
        <p:nvSpPr>
          <p:cNvPr id="15" name="Text 2"/>
          <p:cNvSpPr>
            <a:spLocks noGrp="1"/>
          </p:cNvSpPr>
          <p:nvPr>
            <p:ph type="body" sz="quarter" idx="18" hasCustomPrompt="1"/>
          </p:nvPr>
        </p:nvSpPr>
        <p:spPr>
          <a:xfrm>
            <a:off x="1970569" y="4906163"/>
            <a:ext cx="2601431" cy="363538"/>
          </a:xfrm>
        </p:spPr>
        <p:txBody>
          <a:bodyPr>
            <a:noAutofit/>
          </a:bodyPr>
          <a:lstStyle>
            <a:lvl1pPr algn="l">
              <a:defRPr sz="1600" b="1" baseline="0"/>
            </a:lvl1pPr>
          </a:lstStyle>
          <a:p>
            <a:pPr lvl="0"/>
            <a:r>
              <a:rPr lang="en-US"/>
              <a:t>Click to add text</a:t>
            </a:r>
            <a:endParaRPr lang="en-US" dirty="0"/>
          </a:p>
        </p:txBody>
      </p:sp>
      <p:sp>
        <p:nvSpPr>
          <p:cNvPr id="19" name="Picture 2"/>
          <p:cNvSpPr>
            <a:spLocks noGrp="1"/>
          </p:cNvSpPr>
          <p:nvPr>
            <p:ph type="pic" sz="quarter" idx="13"/>
          </p:nvPr>
        </p:nvSpPr>
        <p:spPr>
          <a:xfrm>
            <a:off x="5106988" y="4168247"/>
            <a:ext cx="2880000" cy="1800000"/>
          </a:xfrm>
        </p:spPr>
        <p:txBody>
          <a:bodyPr>
            <a:normAutofit/>
          </a:bodyPr>
          <a:lstStyle>
            <a:lvl1pPr marL="0" indent="0">
              <a:buNone/>
              <a:defRPr sz="1400"/>
            </a:lvl1pPr>
          </a:lstStyle>
          <a:p>
            <a:r>
              <a:rPr lang="en-US" smtClean="0"/>
              <a:t>Click icon to add picture</a:t>
            </a:r>
            <a:endParaRPr lang="ru-RU" dirty="0"/>
          </a:p>
        </p:txBody>
      </p:sp>
      <p:sp>
        <p:nvSpPr>
          <p:cNvPr id="13" name="Text 3"/>
          <p:cNvSpPr>
            <a:spLocks noGrp="1"/>
          </p:cNvSpPr>
          <p:nvPr>
            <p:ph type="body" sz="quarter" idx="17" hasCustomPrompt="1"/>
          </p:nvPr>
        </p:nvSpPr>
        <p:spPr>
          <a:xfrm>
            <a:off x="5007690" y="3163589"/>
            <a:ext cx="3507661" cy="942743"/>
          </a:xfrm>
        </p:spPr>
        <p:txBody>
          <a:bodyPr>
            <a:noAutofit/>
          </a:bodyPr>
          <a:lstStyle>
            <a:lvl1pPr algn="l">
              <a:defRPr sz="1400" b="0" baseline="0"/>
            </a:lvl1pPr>
          </a:lstStyle>
          <a:p>
            <a:pPr lvl="0"/>
            <a:r>
              <a:rPr lang="en-US"/>
              <a:t>Click to add text</a:t>
            </a:r>
            <a:endParaRPr lang="en-US" dirty="0"/>
          </a:p>
        </p:txBody>
      </p:sp>
      <p:sp>
        <p:nvSpPr>
          <p:cNvPr id="12" name="Text 4"/>
          <p:cNvSpPr>
            <a:spLocks noGrp="1"/>
          </p:cNvSpPr>
          <p:nvPr>
            <p:ph type="body" sz="quarter" idx="16" hasCustomPrompt="1"/>
          </p:nvPr>
        </p:nvSpPr>
        <p:spPr>
          <a:xfrm>
            <a:off x="5007690" y="2812680"/>
            <a:ext cx="3141885" cy="363538"/>
          </a:xfrm>
        </p:spPr>
        <p:txBody>
          <a:bodyPr>
            <a:noAutofit/>
          </a:bodyPr>
          <a:lstStyle>
            <a:lvl1pPr algn="l">
              <a:defRPr sz="1600" b="1" baseline="0"/>
            </a:lvl1pPr>
          </a:lstStyle>
          <a:p>
            <a:pPr lvl="0"/>
            <a:r>
              <a:rPr lang="en-US"/>
              <a:t>Click to add text</a:t>
            </a:r>
            <a:endParaRPr lang="en-US" dirty="0"/>
          </a:p>
        </p:txBody>
      </p:sp>
      <p:sp>
        <p:nvSpPr>
          <p:cNvPr id="3" name="Text 5"/>
          <p:cNvSpPr>
            <a:spLocks noGrp="1"/>
          </p:cNvSpPr>
          <p:nvPr>
            <p:ph type="body" sz="quarter" idx="15" hasCustomPrompt="1"/>
          </p:nvPr>
        </p:nvSpPr>
        <p:spPr>
          <a:xfrm>
            <a:off x="1970570" y="2798750"/>
            <a:ext cx="2137406" cy="363538"/>
          </a:xfrm>
        </p:spPr>
        <p:txBody>
          <a:bodyPr>
            <a:noAutofit/>
          </a:bodyPr>
          <a:lstStyle>
            <a:lvl1pPr algn="r">
              <a:defRPr sz="1600" b="1" baseline="0"/>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69355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03" y="1855574"/>
            <a:ext cx="9136497" cy="4875684"/>
          </a:xfrm>
          <a:prstGeom prst="rect">
            <a:avLst/>
          </a:prstGeom>
        </p:spPr>
      </p:pic>
      <p:sp>
        <p:nvSpPr>
          <p:cNvPr id="2" name="Rectangle 1"/>
          <p:cNvSpPr/>
          <p:nvPr userDrawn="1"/>
        </p:nvSpPr>
        <p:spPr>
          <a:xfrm>
            <a:off x="179512" y="0"/>
            <a:ext cx="8964488" cy="1855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1104" y="548143"/>
            <a:ext cx="5986809" cy="1152239"/>
          </a:xfrm>
          <a:prstGeom prst="rect">
            <a:avLst/>
          </a:prstGeom>
        </p:spPr>
      </p:pic>
    </p:spTree>
    <p:extLst>
      <p:ext uri="{BB962C8B-B14F-4D97-AF65-F5344CB8AC3E}">
        <p14:creationId xmlns:p14="http://schemas.microsoft.com/office/powerpoint/2010/main" val="1175310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meline - Middle">
    <p:spTree>
      <p:nvGrpSpPr>
        <p:cNvPr id="1" name=""/>
        <p:cNvGrpSpPr/>
        <p:nvPr/>
      </p:nvGrpSpPr>
      <p:grpSpPr>
        <a:xfrm>
          <a:off x="0" y="0"/>
          <a:ext cx="0" cy="0"/>
          <a:chOff x="0" y="0"/>
          <a:chExt cx="0" cy="0"/>
        </a:xfrm>
      </p:grpSpPr>
      <p:sp>
        <p:nvSpPr>
          <p:cNvPr id="19" name="Picture 1"/>
          <p:cNvSpPr>
            <a:spLocks noGrp="1"/>
          </p:cNvSpPr>
          <p:nvPr>
            <p:ph type="pic" sz="quarter" idx="13"/>
          </p:nvPr>
        </p:nvSpPr>
        <p:spPr>
          <a:xfrm>
            <a:off x="1164784" y="4621475"/>
            <a:ext cx="2880000" cy="1800000"/>
          </a:xfrm>
        </p:spPr>
        <p:txBody>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1"/>
          <p:cNvSpPr>
            <a:spLocks noGrp="1"/>
          </p:cNvSpPr>
          <p:nvPr>
            <p:ph type="body" sz="quarter" idx="17" hasCustomPrompt="1"/>
          </p:nvPr>
        </p:nvSpPr>
        <p:spPr>
          <a:xfrm>
            <a:off x="4988181" y="4234473"/>
            <a:ext cx="3507661" cy="1539794"/>
          </a:xfrm>
        </p:spPr>
        <p:txBody>
          <a:bodyPr>
            <a:noAutofit/>
          </a:bodyPr>
          <a:lstStyle>
            <a:lvl1pPr algn="l">
              <a:defRPr sz="1400" b="0" baseline="0"/>
            </a:lvl1pPr>
          </a:lstStyle>
          <a:p>
            <a:pPr lvl="0"/>
            <a:r>
              <a:rPr lang="en-US"/>
              <a:t>Click to add text</a:t>
            </a:r>
            <a:endParaRPr lang="en-US" dirty="0"/>
          </a:p>
        </p:txBody>
      </p:sp>
      <p:sp>
        <p:nvSpPr>
          <p:cNvPr id="12" name="Text 2"/>
          <p:cNvSpPr>
            <a:spLocks noGrp="1"/>
          </p:cNvSpPr>
          <p:nvPr>
            <p:ph type="body" sz="quarter" idx="16" hasCustomPrompt="1"/>
          </p:nvPr>
        </p:nvSpPr>
        <p:spPr>
          <a:xfrm>
            <a:off x="4988181" y="3866630"/>
            <a:ext cx="3507661" cy="363538"/>
          </a:xfrm>
        </p:spPr>
        <p:txBody>
          <a:bodyPr>
            <a:noAutofit/>
          </a:bodyPr>
          <a:lstStyle>
            <a:lvl1pPr algn="l">
              <a:defRPr sz="1600" b="1" baseline="0"/>
            </a:lvl1pPr>
          </a:lstStyle>
          <a:p>
            <a:pPr lvl="0"/>
            <a:r>
              <a:rPr lang="en-US"/>
              <a:t>Click to add text</a:t>
            </a:r>
            <a:endParaRPr lang="en-US" dirty="0"/>
          </a:p>
        </p:txBody>
      </p:sp>
      <p:sp>
        <p:nvSpPr>
          <p:cNvPr id="16" name="Text 3"/>
          <p:cNvSpPr>
            <a:spLocks noGrp="1"/>
          </p:cNvSpPr>
          <p:nvPr>
            <p:ph type="body" sz="quarter" idx="20" hasCustomPrompt="1"/>
          </p:nvPr>
        </p:nvSpPr>
        <p:spPr>
          <a:xfrm>
            <a:off x="1164785" y="3863637"/>
            <a:ext cx="2968592" cy="363538"/>
          </a:xfrm>
        </p:spPr>
        <p:txBody>
          <a:bodyPr>
            <a:noAutofit/>
          </a:bodyPr>
          <a:lstStyle>
            <a:lvl1pPr algn="r">
              <a:defRPr sz="1600" b="1" baseline="0"/>
            </a:lvl1pPr>
          </a:lstStyle>
          <a:p>
            <a:pPr lvl="0"/>
            <a:r>
              <a:rPr lang="en-US"/>
              <a:t>Click to add text</a:t>
            </a:r>
            <a:endParaRPr lang="en-US" dirty="0"/>
          </a:p>
        </p:txBody>
      </p:sp>
      <p:sp>
        <p:nvSpPr>
          <p:cNvPr id="8" name="Picture 2"/>
          <p:cNvSpPr>
            <a:spLocks noGrp="1"/>
          </p:cNvSpPr>
          <p:nvPr>
            <p:ph type="pic" sz="quarter" idx="14"/>
          </p:nvPr>
        </p:nvSpPr>
        <p:spPr>
          <a:xfrm>
            <a:off x="5167038" y="1274006"/>
            <a:ext cx="2880000" cy="1800000"/>
          </a:xfrm>
        </p:spPr>
        <p:txBody>
          <a:bodyPr>
            <a:normAutofit/>
          </a:bodyPr>
          <a:lstStyle>
            <a:lvl1pPr marL="0" indent="0">
              <a:buNone/>
              <a:defRPr sz="1400"/>
            </a:lvl1pPr>
          </a:lstStyle>
          <a:p>
            <a:r>
              <a:rPr lang="en-US" smtClean="0"/>
              <a:t>Click icon to add picture</a:t>
            </a:r>
            <a:endParaRPr lang="ru-RU" dirty="0"/>
          </a:p>
        </p:txBody>
      </p:sp>
      <p:sp>
        <p:nvSpPr>
          <p:cNvPr id="15" name="Text 4"/>
          <p:cNvSpPr>
            <a:spLocks noGrp="1"/>
          </p:cNvSpPr>
          <p:nvPr>
            <p:ph type="body" sz="quarter" idx="15" hasCustomPrompt="1"/>
          </p:nvPr>
        </p:nvSpPr>
        <p:spPr>
          <a:xfrm>
            <a:off x="5073120" y="557954"/>
            <a:ext cx="2973918" cy="363538"/>
          </a:xfrm>
        </p:spPr>
        <p:txBody>
          <a:bodyPr>
            <a:noAutofit/>
          </a:bodyPr>
          <a:lstStyle>
            <a:lvl1pPr algn="l">
              <a:defRPr sz="1600" b="1" baseline="0"/>
            </a:lvl1pPr>
          </a:lstStyle>
          <a:p>
            <a:pPr lvl="0"/>
            <a:r>
              <a:rPr lang="en-US"/>
              <a:t>Click to add text</a:t>
            </a:r>
            <a:endParaRPr lang="ru-RU" dirty="0"/>
          </a:p>
        </p:txBody>
      </p:sp>
      <p:sp>
        <p:nvSpPr>
          <p:cNvPr id="13" name="Text 5"/>
          <p:cNvSpPr>
            <a:spLocks noGrp="1"/>
          </p:cNvSpPr>
          <p:nvPr>
            <p:ph type="body" sz="quarter" idx="18" hasCustomPrompt="1"/>
          </p:nvPr>
        </p:nvSpPr>
        <p:spPr>
          <a:xfrm>
            <a:off x="593435" y="925797"/>
            <a:ext cx="3507661" cy="1580335"/>
          </a:xfrm>
        </p:spPr>
        <p:txBody>
          <a:bodyPr>
            <a:noAutofit/>
          </a:bodyPr>
          <a:lstStyle>
            <a:lvl1pPr algn="r">
              <a:defRPr sz="1400" b="0" baseline="0"/>
            </a:lvl1pPr>
          </a:lstStyle>
          <a:p>
            <a:pPr lvl="0"/>
            <a:r>
              <a:rPr lang="en-US"/>
              <a:t>Click to add text</a:t>
            </a:r>
            <a:endParaRPr lang="en-US" dirty="0"/>
          </a:p>
        </p:txBody>
      </p:sp>
      <p:sp>
        <p:nvSpPr>
          <p:cNvPr id="14" name="Text 6"/>
          <p:cNvSpPr>
            <a:spLocks noGrp="1"/>
          </p:cNvSpPr>
          <p:nvPr>
            <p:ph type="body" sz="quarter" idx="19" hasCustomPrompt="1"/>
          </p:nvPr>
        </p:nvSpPr>
        <p:spPr>
          <a:xfrm>
            <a:off x="593435" y="557954"/>
            <a:ext cx="3514540"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3685685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meline - Now">
    <p:spTree>
      <p:nvGrpSpPr>
        <p:cNvPr id="1" name=""/>
        <p:cNvGrpSpPr/>
        <p:nvPr/>
      </p:nvGrpSpPr>
      <p:grpSpPr>
        <a:xfrm>
          <a:off x="0" y="0"/>
          <a:ext cx="0" cy="0"/>
          <a:chOff x="0" y="0"/>
          <a:chExt cx="0" cy="0"/>
        </a:xfrm>
      </p:grpSpPr>
      <p:sp>
        <p:nvSpPr>
          <p:cNvPr id="9" name="Picture 1"/>
          <p:cNvSpPr>
            <a:spLocks noGrp="1"/>
          </p:cNvSpPr>
          <p:nvPr>
            <p:ph type="pic" sz="quarter" idx="15"/>
          </p:nvPr>
        </p:nvSpPr>
        <p:spPr>
          <a:xfrm>
            <a:off x="4976420" y="4075653"/>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22" hasCustomPrompt="1"/>
          </p:nvPr>
        </p:nvSpPr>
        <p:spPr>
          <a:xfrm>
            <a:off x="6389541" y="4634063"/>
            <a:ext cx="2116029" cy="1539794"/>
          </a:xfrm>
        </p:spPr>
        <p:txBody>
          <a:bodyPr>
            <a:noAutofit/>
          </a:bodyPr>
          <a:lstStyle>
            <a:lvl1pPr algn="l">
              <a:defRPr sz="1400" b="0" baseline="0"/>
            </a:lvl1pPr>
          </a:lstStyle>
          <a:p>
            <a:pPr lvl="0"/>
            <a:r>
              <a:rPr lang="en-US"/>
              <a:t>Click to add text</a:t>
            </a:r>
            <a:endParaRPr lang="en-US" dirty="0"/>
          </a:p>
        </p:txBody>
      </p:sp>
      <p:sp>
        <p:nvSpPr>
          <p:cNvPr id="17" name="Text 2"/>
          <p:cNvSpPr>
            <a:spLocks noGrp="1"/>
          </p:cNvSpPr>
          <p:nvPr>
            <p:ph type="body" sz="quarter" idx="23" hasCustomPrompt="1"/>
          </p:nvPr>
        </p:nvSpPr>
        <p:spPr>
          <a:xfrm>
            <a:off x="6389541" y="4266220"/>
            <a:ext cx="2497284" cy="363538"/>
          </a:xfrm>
        </p:spPr>
        <p:txBody>
          <a:bodyPr>
            <a:noAutofit/>
          </a:bodyPr>
          <a:lstStyle>
            <a:lvl1pPr algn="l">
              <a:defRPr sz="1600" b="1" baseline="0"/>
            </a:lvl1pPr>
          </a:lstStyle>
          <a:p>
            <a:pPr lvl="0"/>
            <a:r>
              <a:rPr lang="en-US"/>
              <a:t>Click to add text</a:t>
            </a:r>
            <a:endParaRPr lang="en-US" dirty="0"/>
          </a:p>
        </p:txBody>
      </p:sp>
      <p:sp>
        <p:nvSpPr>
          <p:cNvPr id="15" name="Text 3"/>
          <p:cNvSpPr>
            <a:spLocks noGrp="1"/>
          </p:cNvSpPr>
          <p:nvPr>
            <p:ph type="body" sz="quarter" idx="21" hasCustomPrompt="1"/>
          </p:nvPr>
        </p:nvSpPr>
        <p:spPr>
          <a:xfrm>
            <a:off x="1166800" y="4288115"/>
            <a:ext cx="2941176" cy="363538"/>
          </a:xfrm>
        </p:spPr>
        <p:txBody>
          <a:bodyPr>
            <a:noAutofit/>
          </a:bodyPr>
          <a:lstStyle>
            <a:lvl1pPr algn="r">
              <a:defRPr sz="1600" b="1" baseline="0"/>
            </a:lvl1pPr>
          </a:lstStyle>
          <a:p>
            <a:pPr lvl="0"/>
            <a:r>
              <a:rPr lang="en-US"/>
              <a:t>Click to add text</a:t>
            </a:r>
            <a:endParaRPr lang="ru-RU" dirty="0"/>
          </a:p>
        </p:txBody>
      </p:sp>
      <p:sp>
        <p:nvSpPr>
          <p:cNvPr id="8" name="Picture 2"/>
          <p:cNvSpPr>
            <a:spLocks noGrp="1"/>
          </p:cNvSpPr>
          <p:nvPr>
            <p:ph type="pic" sz="quarter" idx="14"/>
          </p:nvPr>
        </p:nvSpPr>
        <p:spPr>
          <a:xfrm>
            <a:off x="1166799" y="1466877"/>
            <a:ext cx="2880000" cy="1800000"/>
          </a:xfrm>
        </p:spPr>
        <p:txBody>
          <a:bodyPr>
            <a:normAutofit/>
          </a:bodyPr>
          <a:lstStyle>
            <a:lvl1pPr marL="0" indent="0">
              <a:buNone/>
              <a:defRPr sz="1400" baseline="0"/>
            </a:lvl1pPr>
          </a:lstStyle>
          <a:p>
            <a:r>
              <a:rPr lang="en-US" smtClean="0"/>
              <a:t>Click icon to add picture</a:t>
            </a:r>
            <a:endParaRPr lang="ru-RU" dirty="0"/>
          </a:p>
        </p:txBody>
      </p:sp>
      <p:sp>
        <p:nvSpPr>
          <p:cNvPr id="12" name="Text 4"/>
          <p:cNvSpPr>
            <a:spLocks noGrp="1"/>
          </p:cNvSpPr>
          <p:nvPr>
            <p:ph type="body" sz="quarter" idx="17" hasCustomPrompt="1"/>
          </p:nvPr>
        </p:nvSpPr>
        <p:spPr>
          <a:xfrm>
            <a:off x="4997909" y="1082702"/>
            <a:ext cx="3507661" cy="1539794"/>
          </a:xfrm>
        </p:spPr>
        <p:txBody>
          <a:bodyPr>
            <a:noAutofit/>
          </a:bodyPr>
          <a:lstStyle>
            <a:lvl1pPr algn="l">
              <a:defRPr sz="1400" b="0" baseline="0"/>
            </a:lvl1pPr>
          </a:lstStyle>
          <a:p>
            <a:pPr lvl="0"/>
            <a:r>
              <a:rPr lang="en-US"/>
              <a:t>Click to add text</a:t>
            </a:r>
            <a:endParaRPr lang="en-US" dirty="0"/>
          </a:p>
        </p:txBody>
      </p:sp>
      <p:sp>
        <p:nvSpPr>
          <p:cNvPr id="13" name="Text 5"/>
          <p:cNvSpPr>
            <a:spLocks noGrp="1"/>
          </p:cNvSpPr>
          <p:nvPr>
            <p:ph type="body" sz="quarter" idx="16" hasCustomPrompt="1"/>
          </p:nvPr>
        </p:nvSpPr>
        <p:spPr>
          <a:xfrm>
            <a:off x="4997909" y="714859"/>
            <a:ext cx="3507661" cy="363538"/>
          </a:xfrm>
        </p:spPr>
        <p:txBody>
          <a:bodyPr>
            <a:noAutofit/>
          </a:bodyPr>
          <a:lstStyle>
            <a:lvl1pPr algn="l">
              <a:defRPr sz="1600" b="1" baseline="0"/>
            </a:lvl1pPr>
          </a:lstStyle>
          <a:p>
            <a:pPr lvl="0"/>
            <a:r>
              <a:rPr lang="en-US"/>
              <a:t>Click to add text</a:t>
            </a:r>
            <a:endParaRPr lang="en-US" dirty="0"/>
          </a:p>
        </p:txBody>
      </p:sp>
      <p:sp>
        <p:nvSpPr>
          <p:cNvPr id="14" name="Text 6"/>
          <p:cNvSpPr>
            <a:spLocks noGrp="1"/>
          </p:cNvSpPr>
          <p:nvPr>
            <p:ph type="body" sz="quarter" idx="20" hasCustomPrompt="1"/>
          </p:nvPr>
        </p:nvSpPr>
        <p:spPr>
          <a:xfrm>
            <a:off x="1166800" y="696945"/>
            <a:ext cx="2941176"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3134600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ummary">
    <p:spTree>
      <p:nvGrpSpPr>
        <p:cNvPr id="1" name=""/>
        <p:cNvGrpSpPr/>
        <p:nvPr/>
      </p:nvGrpSpPr>
      <p:grpSpPr>
        <a:xfrm>
          <a:off x="0" y="0"/>
          <a:ext cx="0" cy="0"/>
          <a:chOff x="0" y="0"/>
          <a:chExt cx="0" cy="0"/>
        </a:xfrm>
      </p:grpSpPr>
      <p:sp>
        <p:nvSpPr>
          <p:cNvPr id="14" name="Picture 1"/>
          <p:cNvSpPr>
            <a:spLocks noGrp="1"/>
          </p:cNvSpPr>
          <p:nvPr>
            <p:ph type="pic" idx="1"/>
          </p:nvPr>
        </p:nvSpPr>
        <p:spPr>
          <a:xfrm>
            <a:off x="6137189" y="-8467"/>
            <a:ext cx="300778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12" name="Text 1"/>
          <p:cNvSpPr>
            <a:spLocks noGrp="1"/>
          </p:cNvSpPr>
          <p:nvPr>
            <p:ph type="body" sz="quarter" idx="17" hasCustomPrompt="1"/>
          </p:nvPr>
        </p:nvSpPr>
        <p:spPr>
          <a:xfrm>
            <a:off x="1231918" y="5045619"/>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2"/>
          <p:cNvSpPr>
            <a:spLocks noGrp="1"/>
          </p:cNvSpPr>
          <p:nvPr>
            <p:ph type="body" sz="quarter" idx="15" hasCustomPrompt="1"/>
          </p:nvPr>
        </p:nvSpPr>
        <p:spPr>
          <a:xfrm>
            <a:off x="1231918" y="3971450"/>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3"/>
          <p:cNvSpPr>
            <a:spLocks noGrp="1"/>
          </p:cNvSpPr>
          <p:nvPr>
            <p:ph type="body" sz="quarter" idx="11" hasCustomPrompt="1"/>
          </p:nvPr>
        </p:nvSpPr>
        <p:spPr>
          <a:xfrm>
            <a:off x="1231918" y="2897281"/>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3" name="Text 4"/>
          <p:cNvSpPr>
            <a:spLocks noGrp="1"/>
          </p:cNvSpPr>
          <p:nvPr>
            <p:ph type="body" sz="quarter" idx="19" hasCustomPrompt="1"/>
          </p:nvPr>
        </p:nvSpPr>
        <p:spPr>
          <a:xfrm>
            <a:off x="596901" y="1787899"/>
            <a:ext cx="4815358"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597320" y="120645"/>
            <a:ext cx="4814939"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804976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gratulations">
    <p:spTree>
      <p:nvGrpSpPr>
        <p:cNvPr id="1" name=""/>
        <p:cNvGrpSpPr/>
        <p:nvPr/>
      </p:nvGrpSpPr>
      <p:grpSpPr>
        <a:xfrm>
          <a:off x="0" y="0"/>
          <a:ext cx="0" cy="0"/>
          <a:chOff x="0" y="0"/>
          <a:chExt cx="0" cy="0"/>
        </a:xfrm>
      </p:grpSpPr>
      <p:sp>
        <p:nvSpPr>
          <p:cNvPr id="3" name="Picture 1"/>
          <p:cNvSpPr>
            <a:spLocks noGrp="1"/>
          </p:cNvSpPr>
          <p:nvPr>
            <p:ph type="pic" idx="1"/>
          </p:nvPr>
        </p:nvSpPr>
        <p:spPr>
          <a:xfrm>
            <a:off x="5145206" y="3"/>
            <a:ext cx="3998795" cy="6857999"/>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4" name="Text 1"/>
          <p:cNvSpPr>
            <a:spLocks noGrp="1"/>
          </p:cNvSpPr>
          <p:nvPr>
            <p:ph type="body" sz="half" idx="2" hasCustomPrompt="1"/>
          </p:nvPr>
        </p:nvSpPr>
        <p:spPr>
          <a:xfrm>
            <a:off x="836579" y="3371855"/>
            <a:ext cx="3852154" cy="3079324"/>
          </a:xfrm>
        </p:spPr>
        <p:txBody>
          <a:bodyPr>
            <a:noAutofit/>
          </a:bodyPr>
          <a:lstStyle>
            <a:lvl1pPr marL="0" indent="0" algn="l">
              <a:buNone/>
              <a:defRPr sz="1600">
                <a:solidFill>
                  <a:schemeClr val="tx1">
                    <a:lumMod val="65000"/>
                    <a:lumOff val="3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add text</a:t>
            </a:r>
            <a:endParaRPr lang="en-US" dirty="0"/>
          </a:p>
        </p:txBody>
      </p:sp>
      <p:sp>
        <p:nvSpPr>
          <p:cNvPr id="5" name="Title"/>
          <p:cNvSpPr>
            <a:spLocks noGrp="1"/>
          </p:cNvSpPr>
          <p:nvPr>
            <p:ph type="title" hasCustomPrompt="1"/>
          </p:nvPr>
        </p:nvSpPr>
        <p:spPr>
          <a:xfrm>
            <a:off x="836579" y="1171068"/>
            <a:ext cx="3852153" cy="1475360"/>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267540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ourse Title">
    <p:bg>
      <p:bgPr>
        <a:solidFill>
          <a:schemeClr val="bg1">
            <a:lumMod val="85000"/>
          </a:schemeClr>
        </a:solidFill>
        <a:effectLst/>
      </p:bgPr>
    </p:bg>
    <p:spTree>
      <p:nvGrpSpPr>
        <p:cNvPr id="1" name=""/>
        <p:cNvGrpSpPr/>
        <p:nvPr/>
      </p:nvGrpSpPr>
      <p:grpSpPr>
        <a:xfrm>
          <a:off x="0" y="0"/>
          <a:ext cx="0" cy="0"/>
          <a:chOff x="0" y="0"/>
          <a:chExt cx="0" cy="0"/>
        </a:xfrm>
      </p:grpSpPr>
      <p:sp>
        <p:nvSpPr>
          <p:cNvPr id="8" name="Picture 1"/>
          <p:cNvSpPr>
            <a:spLocks noGrp="1"/>
          </p:cNvSpPr>
          <p:nvPr>
            <p:ph type="pic" sz="quarter" idx="13"/>
          </p:nvPr>
        </p:nvSpPr>
        <p:spPr>
          <a:xfrm>
            <a:off x="0" y="0"/>
            <a:ext cx="9144000" cy="6858000"/>
          </a:xfrm>
        </p:spPr>
        <p:txBody>
          <a:bodyPr>
            <a:normAutofit/>
          </a:bodyPr>
          <a:lstStyle>
            <a:lvl1pPr marL="0" indent="0">
              <a:buNone/>
              <a:defRPr sz="1400" baseline="0"/>
            </a:lvl1pPr>
          </a:lstStyle>
          <a:p>
            <a:r>
              <a:rPr lang="en-US" smtClean="0"/>
              <a:t>Click icon to add picture</a:t>
            </a:r>
            <a:endParaRPr lang="ru-RU" dirty="0"/>
          </a:p>
        </p:txBody>
      </p:sp>
      <p:sp>
        <p:nvSpPr>
          <p:cNvPr id="3" name="Subtitle 1"/>
          <p:cNvSpPr>
            <a:spLocks noGrp="1"/>
          </p:cNvSpPr>
          <p:nvPr>
            <p:ph type="subTitle" idx="1" hasCustomPrompt="1"/>
          </p:nvPr>
        </p:nvSpPr>
        <p:spPr>
          <a:xfrm>
            <a:off x="1143000" y="4504928"/>
            <a:ext cx="6858000" cy="1655762"/>
          </a:xfrm>
        </p:spPr>
        <p:txBody>
          <a:bodyPr>
            <a:noAutofit/>
          </a:bodyPr>
          <a:lstStyle>
            <a:lvl1pPr marL="0" indent="0" algn="ctr">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2" name="Title"/>
          <p:cNvSpPr>
            <a:spLocks noGrp="1"/>
          </p:cNvSpPr>
          <p:nvPr>
            <p:ph type="ctrTitle" hasCustomPrompt="1"/>
          </p:nvPr>
        </p:nvSpPr>
        <p:spPr>
          <a:xfrm>
            <a:off x="1143000" y="1447315"/>
            <a:ext cx="6858000" cy="2387600"/>
          </a:xfrm>
        </p:spPr>
        <p:txBody>
          <a:bodyPr anchor="b">
            <a:noAutofit/>
          </a:bodyPr>
          <a:lstStyle>
            <a:lvl1pPr algn="ctr">
              <a:defRPr sz="4000">
                <a:solidFill>
                  <a:schemeClr val="bg1"/>
                </a:solidFill>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713356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Module Title">
    <p:bg>
      <p:bgPr>
        <a:solidFill>
          <a:schemeClr val="bg1">
            <a:lumMod val="85000"/>
          </a:schemeClr>
        </a:solidFill>
        <a:effectLst/>
      </p:bgPr>
    </p:bg>
    <p:spTree>
      <p:nvGrpSpPr>
        <p:cNvPr id="1" name=""/>
        <p:cNvGrpSpPr/>
        <p:nvPr/>
      </p:nvGrpSpPr>
      <p:grpSpPr>
        <a:xfrm>
          <a:off x="0" y="0"/>
          <a:ext cx="0" cy="0"/>
          <a:chOff x="0" y="0"/>
          <a:chExt cx="0" cy="0"/>
        </a:xfrm>
      </p:grpSpPr>
      <p:sp>
        <p:nvSpPr>
          <p:cNvPr id="7" name="Picture 1"/>
          <p:cNvSpPr>
            <a:spLocks noGrp="1"/>
          </p:cNvSpPr>
          <p:nvPr>
            <p:ph type="pic" sz="quarter" idx="13"/>
          </p:nvPr>
        </p:nvSpPr>
        <p:spPr>
          <a:xfrm>
            <a:off x="0" y="0"/>
            <a:ext cx="9144000" cy="685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Subtitle 1"/>
          <p:cNvSpPr>
            <a:spLocks noGrp="1"/>
          </p:cNvSpPr>
          <p:nvPr>
            <p:ph type="subTitle" idx="1" hasCustomPrompt="1"/>
          </p:nvPr>
        </p:nvSpPr>
        <p:spPr>
          <a:xfrm>
            <a:off x="1007725" y="4153347"/>
            <a:ext cx="5103159" cy="1655762"/>
          </a:xfrm>
        </p:spPr>
        <p:txBody>
          <a:bodyPr>
            <a:noAutofit/>
          </a:bodyPr>
          <a:lstStyle>
            <a:lvl1pPr marL="0" indent="0" algn="l">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12" name="Title"/>
          <p:cNvSpPr>
            <a:spLocks noGrp="1"/>
          </p:cNvSpPr>
          <p:nvPr>
            <p:ph type="ctrTitle" hasCustomPrompt="1"/>
          </p:nvPr>
        </p:nvSpPr>
        <p:spPr>
          <a:xfrm>
            <a:off x="997664" y="2741375"/>
            <a:ext cx="7155737" cy="1088897"/>
          </a:xfrm>
        </p:spPr>
        <p:txBody>
          <a:bodyPr anchor="t">
            <a:noAutofit/>
          </a:bodyPr>
          <a:lstStyle>
            <a:lvl1pPr algn="l">
              <a:defRPr sz="3600">
                <a:solidFill>
                  <a:schemeClr val="bg1"/>
                </a:solidFill>
                <a:latin typeface="+mj-lt"/>
              </a:defRPr>
            </a:lvl1pPr>
          </a:lstStyle>
          <a:p>
            <a:r>
              <a:rPr lang="en-US"/>
              <a:t>Click to add title</a:t>
            </a:r>
            <a:endParaRPr lang="ru-RU" dirty="0"/>
          </a:p>
        </p:txBody>
      </p:sp>
      <p:sp>
        <p:nvSpPr>
          <p:cNvPr id="3" name="Text 1"/>
          <p:cNvSpPr>
            <a:spLocks noGrp="1"/>
          </p:cNvSpPr>
          <p:nvPr>
            <p:ph type="body" sz="quarter" idx="10" hasCustomPrompt="1"/>
          </p:nvPr>
        </p:nvSpPr>
        <p:spPr>
          <a:xfrm>
            <a:off x="1007725" y="1517718"/>
            <a:ext cx="3671887" cy="627063"/>
          </a:xfrm>
        </p:spPr>
        <p:txBody>
          <a:bodyPr wrap="square">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2400">
                <a:solidFill>
                  <a:schemeClr val="bg1"/>
                </a:solidFill>
                <a:latin typeface="+mn-lt"/>
                <a:cs typeface="Segoe UI" panose="020B0502040204020203"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908672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Main Menu">
    <p:spTree>
      <p:nvGrpSpPr>
        <p:cNvPr id="1" name=""/>
        <p:cNvGrpSpPr/>
        <p:nvPr/>
      </p:nvGrpSpPr>
      <p:grpSpPr>
        <a:xfrm>
          <a:off x="0" y="0"/>
          <a:ext cx="0" cy="0"/>
          <a:chOff x="0" y="0"/>
          <a:chExt cx="0" cy="0"/>
        </a:xfrm>
      </p:grpSpPr>
      <p:sp>
        <p:nvSpPr>
          <p:cNvPr id="3" name="Picture 1"/>
          <p:cNvSpPr>
            <a:spLocks noGrp="1"/>
          </p:cNvSpPr>
          <p:nvPr>
            <p:ph type="pic" idx="1"/>
          </p:nvPr>
        </p:nvSpPr>
        <p:spPr>
          <a:xfrm>
            <a:off x="6315240" y="0"/>
            <a:ext cx="284400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35" name="Text 1"/>
          <p:cNvSpPr>
            <a:spLocks noGrp="1"/>
          </p:cNvSpPr>
          <p:nvPr>
            <p:ph type="body" sz="quarter" idx="35" hasCustomPrompt="1"/>
          </p:nvPr>
        </p:nvSpPr>
        <p:spPr>
          <a:xfrm>
            <a:off x="694711" y="5565803"/>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34" name="Text 2"/>
          <p:cNvSpPr>
            <a:spLocks noGrp="1"/>
          </p:cNvSpPr>
          <p:nvPr>
            <p:ph type="body" sz="quarter" idx="34" hasCustomPrompt="1"/>
          </p:nvPr>
        </p:nvSpPr>
        <p:spPr>
          <a:xfrm>
            <a:off x="694711" y="4713902"/>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9" name="Text 3"/>
          <p:cNvSpPr>
            <a:spLocks noGrp="1"/>
          </p:cNvSpPr>
          <p:nvPr>
            <p:ph type="body" sz="quarter" idx="33" hasCustomPrompt="1"/>
          </p:nvPr>
        </p:nvSpPr>
        <p:spPr>
          <a:xfrm>
            <a:off x="694711" y="3862001"/>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8" name="Text 4"/>
          <p:cNvSpPr>
            <a:spLocks noGrp="1"/>
          </p:cNvSpPr>
          <p:nvPr>
            <p:ph type="body" sz="quarter" idx="32" hasCustomPrompt="1"/>
          </p:nvPr>
        </p:nvSpPr>
        <p:spPr>
          <a:xfrm>
            <a:off x="694711" y="3010100"/>
            <a:ext cx="4602490" cy="554707"/>
          </a:xfrm>
          <a:prstGeom prst="roundRect">
            <a:avLst>
              <a:gd name="adj" fmla="val 4771"/>
            </a:avLst>
          </a:prstGeom>
          <a:noFill/>
        </p:spPr>
        <p:txBody>
          <a:bodyPr lIns="216000" anchor="ctr" anchorCtr="0">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600">
                <a:solidFill>
                  <a:schemeClr val="tx1">
                    <a:lumMod val="65000"/>
                    <a:lumOff val="35000"/>
                  </a:schemeClr>
                </a:solidFill>
              </a:defRPr>
            </a:lvl1pPr>
            <a:lvl5pPr marL="1371600" indent="0">
              <a:buNone/>
              <a:defRPr/>
            </a:lvl5pPr>
          </a:lstStyle>
          <a:p>
            <a:pPr marL="0" marR="0" lvl="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a:pPr>
            <a:r>
              <a:rPr lang="en-US"/>
              <a:t>Click to add text</a:t>
            </a:r>
            <a:endParaRPr lang="en-US" dirty="0"/>
          </a:p>
        </p:txBody>
      </p:sp>
      <p:sp>
        <p:nvSpPr>
          <p:cNvPr id="10" name="Text 5"/>
          <p:cNvSpPr>
            <a:spLocks noGrp="1"/>
          </p:cNvSpPr>
          <p:nvPr>
            <p:ph type="body" sz="quarter" idx="31" hasCustomPrompt="1"/>
          </p:nvPr>
        </p:nvSpPr>
        <p:spPr>
          <a:xfrm>
            <a:off x="682080" y="2158199"/>
            <a:ext cx="4602490" cy="554707"/>
          </a:xfrm>
          <a:prstGeom prst="roundRect">
            <a:avLst>
              <a:gd name="adj" fmla="val 4771"/>
            </a:avLst>
          </a:prstGeom>
          <a:noFill/>
        </p:spPr>
        <p:txBody>
          <a:bodyPr lIns="216000" anchor="ctr" anchorCtr="0">
            <a:noAutofit/>
          </a:bodyPr>
          <a:lstStyle>
            <a:lvl1pPr marL="0" indent="0">
              <a:buNone/>
              <a:defRPr sz="1600" baseline="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8" name="Title"/>
          <p:cNvSpPr>
            <a:spLocks noGrp="1"/>
          </p:cNvSpPr>
          <p:nvPr>
            <p:ph type="title" hasCustomPrompt="1"/>
          </p:nvPr>
        </p:nvSpPr>
        <p:spPr>
          <a:xfrm>
            <a:off x="597320" y="120644"/>
            <a:ext cx="5063090" cy="1113796"/>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46993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ourse Objectives">
    <p:spTree>
      <p:nvGrpSpPr>
        <p:cNvPr id="1" name=""/>
        <p:cNvGrpSpPr/>
        <p:nvPr/>
      </p:nvGrpSpPr>
      <p:grpSpPr>
        <a:xfrm>
          <a:off x="0" y="0"/>
          <a:ext cx="0" cy="0"/>
          <a:chOff x="0" y="0"/>
          <a:chExt cx="0" cy="0"/>
        </a:xfrm>
      </p:grpSpPr>
      <p:sp>
        <p:nvSpPr>
          <p:cNvPr id="13" name="Text 1"/>
          <p:cNvSpPr>
            <a:spLocks noGrp="1"/>
          </p:cNvSpPr>
          <p:nvPr>
            <p:ph type="body" sz="quarter" idx="18" hasCustomPrompt="1"/>
          </p:nvPr>
        </p:nvSpPr>
        <p:spPr>
          <a:xfrm>
            <a:off x="5430166" y="5045618"/>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1" name="Text 2"/>
          <p:cNvSpPr>
            <a:spLocks noGrp="1"/>
          </p:cNvSpPr>
          <p:nvPr>
            <p:ph type="body" sz="quarter" idx="16" hasCustomPrompt="1"/>
          </p:nvPr>
        </p:nvSpPr>
        <p:spPr>
          <a:xfrm>
            <a:off x="5430166" y="395780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3" name="Text 3"/>
          <p:cNvSpPr>
            <a:spLocks noGrp="1"/>
          </p:cNvSpPr>
          <p:nvPr>
            <p:ph type="body" sz="quarter" idx="14" hasCustomPrompt="1"/>
          </p:nvPr>
        </p:nvSpPr>
        <p:spPr>
          <a:xfrm>
            <a:off x="5430165" y="290759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2" name="Text 4"/>
          <p:cNvSpPr>
            <a:spLocks noGrp="1"/>
          </p:cNvSpPr>
          <p:nvPr>
            <p:ph type="body" sz="quarter" idx="17" hasCustomPrompt="1"/>
          </p:nvPr>
        </p:nvSpPr>
        <p:spPr>
          <a:xfrm>
            <a:off x="1355488" y="504561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0" name="Text 5"/>
          <p:cNvSpPr>
            <a:spLocks noGrp="1"/>
          </p:cNvSpPr>
          <p:nvPr>
            <p:ph type="body" sz="quarter" idx="15" hasCustomPrompt="1"/>
          </p:nvPr>
        </p:nvSpPr>
        <p:spPr>
          <a:xfrm>
            <a:off x="1355488" y="3971450"/>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29" name="Text 6"/>
          <p:cNvSpPr>
            <a:spLocks noGrp="1"/>
          </p:cNvSpPr>
          <p:nvPr>
            <p:ph type="body" sz="quarter" idx="11" hasCustomPrompt="1"/>
          </p:nvPr>
        </p:nvSpPr>
        <p:spPr>
          <a:xfrm>
            <a:off x="1355488" y="289728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 name="Text 7"/>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7" name="Title"/>
          <p:cNvSpPr>
            <a:spLocks noGrp="1"/>
          </p:cNvSpPr>
          <p:nvPr>
            <p:ph type="title" hasCustomPrompt="1"/>
          </p:nvPr>
        </p:nvSpPr>
        <p:spPr>
          <a:xfrm>
            <a:off x="597320" y="120645"/>
            <a:ext cx="7918031"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0609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Definitions">
    <p:spTree>
      <p:nvGrpSpPr>
        <p:cNvPr id="1" name=""/>
        <p:cNvGrpSpPr/>
        <p:nvPr/>
      </p:nvGrpSpPr>
      <p:grpSpPr>
        <a:xfrm>
          <a:off x="0" y="0"/>
          <a:ext cx="0" cy="0"/>
          <a:chOff x="0" y="0"/>
          <a:chExt cx="0" cy="0"/>
        </a:xfrm>
      </p:grpSpPr>
      <p:sp>
        <p:nvSpPr>
          <p:cNvPr id="5" name="Text 1"/>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
        <p:nvSpPr>
          <p:cNvPr id="3" name="Table"/>
          <p:cNvSpPr>
            <a:spLocks noGrp="1"/>
          </p:cNvSpPr>
          <p:nvPr>
            <p:ph type="tbl" sz="quarter" idx="20"/>
          </p:nvPr>
        </p:nvSpPr>
        <p:spPr>
          <a:xfrm>
            <a:off x="730716" y="2937085"/>
            <a:ext cx="7662786" cy="3332421"/>
          </a:xfrm>
        </p:spPr>
        <p:txBody>
          <a:bodyPr/>
          <a:lstStyle/>
          <a:p>
            <a:r>
              <a:rPr lang="en-US" smtClean="0"/>
              <a:t>Click icon to add table</a:t>
            </a:r>
            <a:endParaRPr lang="en-US"/>
          </a:p>
        </p:txBody>
      </p:sp>
    </p:spTree>
    <p:custDataLst>
      <p:tags r:id="rId1"/>
    </p:custDataLst>
    <p:extLst>
      <p:ext uri="{BB962C8B-B14F-4D97-AF65-F5344CB8AC3E}">
        <p14:creationId xmlns:p14="http://schemas.microsoft.com/office/powerpoint/2010/main" val="2513591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9073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urse Title">
    <p:bg>
      <p:bgPr>
        <a:solidFill>
          <a:schemeClr val="bg1">
            <a:lumMod val="85000"/>
          </a:schemeClr>
        </a:solidFill>
        <a:effectLst/>
      </p:bgPr>
    </p:bg>
    <p:spTree>
      <p:nvGrpSpPr>
        <p:cNvPr id="1" name=""/>
        <p:cNvGrpSpPr/>
        <p:nvPr/>
      </p:nvGrpSpPr>
      <p:grpSpPr>
        <a:xfrm>
          <a:off x="0" y="0"/>
          <a:ext cx="0" cy="0"/>
          <a:chOff x="0" y="0"/>
          <a:chExt cx="0" cy="0"/>
        </a:xfrm>
      </p:grpSpPr>
      <p:sp>
        <p:nvSpPr>
          <p:cNvPr id="8" name="Picture 1"/>
          <p:cNvSpPr>
            <a:spLocks noGrp="1"/>
          </p:cNvSpPr>
          <p:nvPr>
            <p:ph type="pic" sz="quarter" idx="13"/>
          </p:nvPr>
        </p:nvSpPr>
        <p:spPr>
          <a:xfrm>
            <a:off x="0" y="0"/>
            <a:ext cx="9144000" cy="6858000"/>
          </a:xfrm>
        </p:spPr>
        <p:txBody>
          <a:bodyPr>
            <a:normAutofit/>
          </a:bodyPr>
          <a:lstStyle>
            <a:lvl1pPr marL="0" indent="0">
              <a:buNone/>
              <a:defRPr sz="1400" baseline="0"/>
            </a:lvl1pPr>
          </a:lstStyle>
          <a:p>
            <a:r>
              <a:rPr lang="en-US" smtClean="0"/>
              <a:t>Click icon to add picture</a:t>
            </a:r>
            <a:endParaRPr lang="ru-RU" dirty="0"/>
          </a:p>
        </p:txBody>
      </p:sp>
      <p:sp>
        <p:nvSpPr>
          <p:cNvPr id="3" name="Subtitle 1"/>
          <p:cNvSpPr>
            <a:spLocks noGrp="1"/>
          </p:cNvSpPr>
          <p:nvPr>
            <p:ph type="subTitle" idx="1" hasCustomPrompt="1"/>
          </p:nvPr>
        </p:nvSpPr>
        <p:spPr>
          <a:xfrm>
            <a:off x="1143000" y="4504928"/>
            <a:ext cx="6858000" cy="1655762"/>
          </a:xfrm>
        </p:spPr>
        <p:txBody>
          <a:bodyPr>
            <a:noAutofit/>
          </a:bodyPr>
          <a:lstStyle>
            <a:lvl1pPr marL="0" indent="0" algn="ctr">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2" name="Title"/>
          <p:cNvSpPr>
            <a:spLocks noGrp="1"/>
          </p:cNvSpPr>
          <p:nvPr>
            <p:ph type="ctrTitle" hasCustomPrompt="1"/>
          </p:nvPr>
        </p:nvSpPr>
        <p:spPr>
          <a:xfrm>
            <a:off x="1143000" y="1447315"/>
            <a:ext cx="6858000" cy="2387600"/>
          </a:xfrm>
        </p:spPr>
        <p:txBody>
          <a:bodyPr anchor="b">
            <a:noAutofit/>
          </a:bodyPr>
          <a:lstStyle>
            <a:lvl1pPr algn="ctr">
              <a:defRPr sz="4000">
                <a:solidFill>
                  <a:schemeClr val="bg1"/>
                </a:solidFill>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711175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171632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0/7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3638551" y="-8467"/>
            <a:ext cx="5506418"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530681" y="2536941"/>
            <a:ext cx="2758621" cy="3897682"/>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30681" y="838201"/>
            <a:ext cx="2758620" cy="982133"/>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7294755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70/3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3639497" cy="6857999"/>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4162893" y="2524835"/>
            <a:ext cx="4352458" cy="401244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4162892" y="420896"/>
            <a:ext cx="4352458"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478793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50/50 Picture Top">
    <p:spTree>
      <p:nvGrpSpPr>
        <p:cNvPr id="1" name=""/>
        <p:cNvGrpSpPr/>
        <p:nvPr/>
      </p:nvGrpSpPr>
      <p:grpSpPr>
        <a:xfrm>
          <a:off x="0" y="0"/>
          <a:ext cx="0" cy="0"/>
          <a:chOff x="0" y="0"/>
          <a:chExt cx="0" cy="0"/>
        </a:xfrm>
      </p:grpSpPr>
      <p:sp>
        <p:nvSpPr>
          <p:cNvPr id="3" name="Picture 1"/>
          <p:cNvSpPr>
            <a:spLocks noGrp="1"/>
          </p:cNvSpPr>
          <p:nvPr>
            <p:ph type="pic" idx="1"/>
          </p:nvPr>
        </p:nvSpPr>
        <p:spPr>
          <a:xfrm>
            <a:off x="0" y="1"/>
            <a:ext cx="9144000" cy="3420533"/>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612984" y="5066116"/>
            <a:ext cx="7918032" cy="1389276"/>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612985" y="3644241"/>
            <a:ext cx="7918031" cy="724035"/>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955673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50/5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4572001" cy="6857999"/>
          </a:xfrm>
        </p:spPr>
        <p:txBody>
          <a:bodyPr>
            <a:normAutofit/>
          </a:bodyPr>
          <a:lstStyle>
            <a:lvl1pPr marL="0" indent="0">
              <a:buNone/>
              <a:defRPr sz="1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4" name="Text 1"/>
          <p:cNvSpPr>
            <a:spLocks noGrp="1"/>
          </p:cNvSpPr>
          <p:nvPr>
            <p:ph type="body" sz="half" idx="2" hasCustomPrompt="1"/>
          </p:nvPr>
        </p:nvSpPr>
        <p:spPr>
          <a:xfrm>
            <a:off x="5035045" y="2351351"/>
            <a:ext cx="3629303" cy="3942795"/>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035045" y="502783"/>
            <a:ext cx="3643127"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5017380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40/6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4223000" y="1941918"/>
            <a:ext cx="4250109" cy="4021958"/>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6" name="Text 1"/>
          <p:cNvSpPr>
            <a:spLocks noGrp="1"/>
          </p:cNvSpPr>
          <p:nvPr>
            <p:ph type="body" sz="half" idx="2" hasCustomPrompt="1"/>
          </p:nvPr>
        </p:nvSpPr>
        <p:spPr>
          <a:xfrm>
            <a:off x="593698" y="1941918"/>
            <a:ext cx="3275570" cy="40219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817897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60/4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5105546" y="1941917"/>
            <a:ext cx="3409805" cy="3982340"/>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5" name="Text 1"/>
          <p:cNvSpPr>
            <a:spLocks noGrp="1"/>
          </p:cNvSpPr>
          <p:nvPr>
            <p:ph type="body" sz="half" idx="2" hasCustomPrompt="1"/>
          </p:nvPr>
        </p:nvSpPr>
        <p:spPr>
          <a:xfrm>
            <a:off x="597320" y="1941917"/>
            <a:ext cx="4067813" cy="3982340"/>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38775120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Problem and Solution">
    <p:spTree>
      <p:nvGrpSpPr>
        <p:cNvPr id="1" name=""/>
        <p:cNvGrpSpPr/>
        <p:nvPr/>
      </p:nvGrpSpPr>
      <p:grpSpPr>
        <a:xfrm>
          <a:off x="0" y="0"/>
          <a:ext cx="0" cy="0"/>
          <a:chOff x="0" y="0"/>
          <a:chExt cx="0" cy="0"/>
        </a:xfrm>
      </p:grpSpPr>
      <p:sp>
        <p:nvSpPr>
          <p:cNvPr id="15" name="Text 1"/>
          <p:cNvSpPr>
            <a:spLocks noGrp="1"/>
          </p:cNvSpPr>
          <p:nvPr>
            <p:ph type="body" sz="half" idx="15" hasCustomPrompt="1"/>
          </p:nvPr>
        </p:nvSpPr>
        <p:spPr>
          <a:xfrm>
            <a:off x="4526600" y="4866830"/>
            <a:ext cx="3703516" cy="1546609"/>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5" name="Text 2"/>
          <p:cNvSpPr>
            <a:spLocks noGrp="1"/>
          </p:cNvSpPr>
          <p:nvPr>
            <p:ph type="body" sz="quarter" idx="3" hasCustomPrompt="1"/>
          </p:nvPr>
        </p:nvSpPr>
        <p:spPr>
          <a:xfrm>
            <a:off x="4526600" y="3840430"/>
            <a:ext cx="3730812" cy="682191"/>
          </a:xfrm>
        </p:spPr>
        <p:txBody>
          <a:bodyPr anchor="b">
            <a:noAutofit/>
          </a:bodyPr>
          <a:lstStyle>
            <a:lvl1pPr marL="0" indent="0">
              <a:buNone/>
              <a:defRPr sz="16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1"/>
          <p:cNvSpPr>
            <a:spLocks noGrp="1"/>
          </p:cNvSpPr>
          <p:nvPr>
            <p:ph type="pic" sz="quarter" idx="14"/>
          </p:nvPr>
        </p:nvSpPr>
        <p:spPr>
          <a:xfrm>
            <a:off x="4629151" y="1670445"/>
            <a:ext cx="3240000" cy="2160000"/>
          </a:xfrm>
        </p:spPr>
        <p:txBody>
          <a:bodyPr>
            <a:normAutofit/>
          </a:bodyPr>
          <a:lstStyle>
            <a:lvl1pPr marL="0" indent="0">
              <a:buNone/>
              <a:defRPr sz="1400"/>
            </a:lvl1pPr>
          </a:lstStyle>
          <a:p>
            <a:r>
              <a:rPr lang="en-US" smtClean="0"/>
              <a:t>Click icon to add picture</a:t>
            </a:r>
            <a:endParaRPr lang="ru-RU" dirty="0"/>
          </a:p>
        </p:txBody>
      </p:sp>
      <p:sp>
        <p:nvSpPr>
          <p:cNvPr id="4" name="Text 3"/>
          <p:cNvSpPr>
            <a:spLocks noGrp="1"/>
          </p:cNvSpPr>
          <p:nvPr>
            <p:ph type="body" sz="quarter" idx="16" hasCustomPrompt="1"/>
          </p:nvPr>
        </p:nvSpPr>
        <p:spPr>
          <a:xfrm>
            <a:off x="527168" y="4866830"/>
            <a:ext cx="3703638" cy="1546609"/>
          </a:xfrm>
        </p:spPr>
        <p:txBody>
          <a:bodyPr>
            <a:normAutofit/>
          </a:bodyPr>
          <a:lstStyle>
            <a:lvl1pPr>
              <a:defRPr sz="1600"/>
            </a:lvl1pPr>
          </a:lstStyle>
          <a:p>
            <a:pPr lvl="0"/>
            <a:r>
              <a:rPr lang="en-US"/>
              <a:t>Click to add text</a:t>
            </a:r>
            <a:endParaRPr lang="en-US" dirty="0"/>
          </a:p>
        </p:txBody>
      </p:sp>
      <p:sp>
        <p:nvSpPr>
          <p:cNvPr id="3" name="Text 4"/>
          <p:cNvSpPr>
            <a:spLocks noGrp="1"/>
          </p:cNvSpPr>
          <p:nvPr>
            <p:ph type="body" idx="1" hasCustomPrompt="1"/>
          </p:nvPr>
        </p:nvSpPr>
        <p:spPr>
          <a:xfrm>
            <a:off x="527290" y="3840430"/>
            <a:ext cx="3703516" cy="682191"/>
          </a:xfrm>
        </p:spPr>
        <p:txBody>
          <a:bodyPr anchor="b">
            <a:noAutofit/>
          </a:bodyPr>
          <a:lstStyle>
            <a:lvl1pPr marL="0" indent="0">
              <a:buNone/>
              <a:defRPr sz="1600" b="1"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0" name="Picture 2"/>
          <p:cNvSpPr>
            <a:spLocks noGrp="1"/>
          </p:cNvSpPr>
          <p:nvPr>
            <p:ph type="pic" sz="quarter" idx="13"/>
          </p:nvPr>
        </p:nvSpPr>
        <p:spPr>
          <a:xfrm>
            <a:off x="628651" y="1660598"/>
            <a:ext cx="3240000" cy="2160000"/>
          </a:xfrm>
        </p:spPr>
        <p:txBody>
          <a:bodyPr>
            <a:normAutofit/>
          </a:bodyPr>
          <a:lstStyle>
            <a:lvl1pPr marL="0" indent="0">
              <a:buNone/>
              <a:defRPr sz="1400"/>
            </a:lvl1pPr>
          </a:lstStyle>
          <a:p>
            <a:r>
              <a:rPr lang="en-US" smtClean="0"/>
              <a:t>Click icon to add picture</a:t>
            </a:r>
            <a:endParaRPr lang="ru-RU" dirty="0"/>
          </a:p>
        </p:txBody>
      </p:sp>
      <p:sp>
        <p:nvSpPr>
          <p:cNvPr id="13"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845340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ituations">
    <p:spTree>
      <p:nvGrpSpPr>
        <p:cNvPr id="1" name=""/>
        <p:cNvGrpSpPr/>
        <p:nvPr/>
      </p:nvGrpSpPr>
      <p:grpSpPr>
        <a:xfrm>
          <a:off x="0" y="0"/>
          <a:ext cx="0" cy="0"/>
          <a:chOff x="0" y="0"/>
          <a:chExt cx="0" cy="0"/>
        </a:xfrm>
      </p:grpSpPr>
      <p:sp>
        <p:nvSpPr>
          <p:cNvPr id="22" name="Picture 1"/>
          <p:cNvSpPr>
            <a:spLocks noGrp="1"/>
          </p:cNvSpPr>
          <p:nvPr>
            <p:ph type="pic" sz="quarter" idx="16"/>
          </p:nvPr>
        </p:nvSpPr>
        <p:spPr>
          <a:xfrm>
            <a:off x="4622443" y="4168185"/>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1"/>
          <p:cNvSpPr>
            <a:spLocks noGrp="1"/>
          </p:cNvSpPr>
          <p:nvPr>
            <p:ph type="body" sz="quarter" idx="22" hasCustomPrompt="1"/>
          </p:nvPr>
        </p:nvSpPr>
        <p:spPr>
          <a:xfrm>
            <a:off x="4621923" y="6093845"/>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3" name="Picture 2"/>
          <p:cNvSpPr>
            <a:spLocks noGrp="1"/>
          </p:cNvSpPr>
          <p:nvPr>
            <p:ph type="pic" sz="quarter" idx="15"/>
          </p:nvPr>
        </p:nvSpPr>
        <p:spPr>
          <a:xfrm>
            <a:off x="933148" y="4168830"/>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8" name="Text 2"/>
          <p:cNvSpPr>
            <a:spLocks noGrp="1"/>
          </p:cNvSpPr>
          <p:nvPr>
            <p:ph type="body" sz="quarter" idx="21" hasCustomPrompt="1"/>
          </p:nvPr>
        </p:nvSpPr>
        <p:spPr>
          <a:xfrm>
            <a:off x="933450" y="609584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7" name="Picture 3"/>
          <p:cNvSpPr>
            <a:spLocks noGrp="1"/>
          </p:cNvSpPr>
          <p:nvPr>
            <p:ph type="pic" sz="quarter" idx="14"/>
          </p:nvPr>
        </p:nvSpPr>
        <p:spPr>
          <a:xfrm>
            <a:off x="4622443" y="1597829"/>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3"/>
          <p:cNvSpPr>
            <a:spLocks noGrp="1"/>
          </p:cNvSpPr>
          <p:nvPr>
            <p:ph type="body" sz="quarter" idx="20" hasCustomPrompt="1"/>
          </p:nvPr>
        </p:nvSpPr>
        <p:spPr>
          <a:xfrm>
            <a:off x="4621923"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6" name="Picture 4"/>
          <p:cNvSpPr>
            <a:spLocks noGrp="1"/>
          </p:cNvSpPr>
          <p:nvPr>
            <p:ph type="pic" sz="quarter" idx="13"/>
          </p:nvPr>
        </p:nvSpPr>
        <p:spPr>
          <a:xfrm>
            <a:off x="933148" y="1598474"/>
            <a:ext cx="3396485" cy="2345175"/>
          </a:xfrm>
        </p:spPr>
        <p:txBody>
          <a:bodyPr>
            <a:normAutofit/>
          </a:bodyPr>
          <a:lstStyle>
            <a:lvl1pPr marL="0" indent="0">
              <a:buNone/>
              <a:defRPr sz="1400"/>
            </a:lvl1pPr>
          </a:lstStyle>
          <a:p>
            <a:r>
              <a:rPr lang="en-US" smtClean="0"/>
              <a:t>Click icon to add picture</a:t>
            </a:r>
            <a:endParaRPr lang="ru-RU" dirty="0"/>
          </a:p>
        </p:txBody>
      </p:sp>
      <p:sp>
        <p:nvSpPr>
          <p:cNvPr id="3" name="Text 4"/>
          <p:cNvSpPr>
            <a:spLocks noGrp="1"/>
          </p:cNvSpPr>
          <p:nvPr>
            <p:ph type="body" sz="quarter" idx="19" hasCustomPrompt="1"/>
          </p:nvPr>
        </p:nvSpPr>
        <p:spPr>
          <a:xfrm>
            <a:off x="933450"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4"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6604972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Products - Three Columns">
    <p:spTree>
      <p:nvGrpSpPr>
        <p:cNvPr id="1" name=""/>
        <p:cNvGrpSpPr/>
        <p:nvPr/>
      </p:nvGrpSpPr>
      <p:grpSpPr>
        <a:xfrm>
          <a:off x="0" y="0"/>
          <a:ext cx="0" cy="0"/>
          <a:chOff x="0" y="0"/>
          <a:chExt cx="0" cy="0"/>
        </a:xfrm>
      </p:grpSpPr>
      <p:sp>
        <p:nvSpPr>
          <p:cNvPr id="8" name="Text 1"/>
          <p:cNvSpPr>
            <a:spLocks noGrp="1"/>
          </p:cNvSpPr>
          <p:nvPr>
            <p:ph type="body" sz="quarter" idx="18" hasCustomPrompt="1"/>
          </p:nvPr>
        </p:nvSpPr>
        <p:spPr>
          <a:xfrm>
            <a:off x="6096196" y="5330259"/>
            <a:ext cx="2517232" cy="1029596"/>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6" name="Text 2"/>
          <p:cNvSpPr>
            <a:spLocks noGrp="1"/>
          </p:cNvSpPr>
          <p:nvPr>
            <p:ph type="body" idx="21" hasCustomPrompt="1"/>
          </p:nvPr>
        </p:nvSpPr>
        <p:spPr>
          <a:xfrm>
            <a:off x="6096196" y="5019661"/>
            <a:ext cx="2517232"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2" name="Picture 1"/>
          <p:cNvSpPr>
            <a:spLocks noGrp="1"/>
          </p:cNvSpPr>
          <p:nvPr>
            <p:ph type="pic" sz="quarter" idx="12"/>
          </p:nvPr>
        </p:nvSpPr>
        <p:spPr>
          <a:xfrm>
            <a:off x="6142381"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500">
                <a:solidFill>
                  <a:schemeClr val="tx1">
                    <a:lumMod val="65000"/>
                    <a:lumOff val="35000"/>
                  </a:schemeClr>
                </a:solidFill>
              </a:defRPr>
            </a:lvl1pPr>
          </a:lstStyle>
          <a:p>
            <a:r>
              <a:rPr lang="en-US" smtClean="0"/>
              <a:t>Click icon to add picture</a:t>
            </a:r>
            <a:endParaRPr lang="ru-RU" dirty="0"/>
          </a:p>
        </p:txBody>
      </p:sp>
      <p:sp>
        <p:nvSpPr>
          <p:cNvPr id="7" name="Text 3"/>
          <p:cNvSpPr>
            <a:spLocks noGrp="1"/>
          </p:cNvSpPr>
          <p:nvPr>
            <p:ph type="body" sz="quarter" idx="17" hasCustomPrompt="1"/>
          </p:nvPr>
        </p:nvSpPr>
        <p:spPr>
          <a:xfrm>
            <a:off x="3342833" y="5330260"/>
            <a:ext cx="2569540" cy="1029595"/>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5" name="Text 4"/>
          <p:cNvSpPr>
            <a:spLocks noGrp="1"/>
          </p:cNvSpPr>
          <p:nvPr>
            <p:ph type="body" idx="20" hasCustomPrompt="1"/>
          </p:nvPr>
        </p:nvSpPr>
        <p:spPr>
          <a:xfrm>
            <a:off x="3338570" y="5019661"/>
            <a:ext cx="2573803"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2"/>
          <p:cNvSpPr>
            <a:spLocks noGrp="1"/>
          </p:cNvSpPr>
          <p:nvPr>
            <p:ph type="pic" sz="quarter" idx="11"/>
          </p:nvPr>
        </p:nvSpPr>
        <p:spPr>
          <a:xfrm>
            <a:off x="3409394"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6" name="Text 5"/>
          <p:cNvSpPr>
            <a:spLocks noGrp="1"/>
          </p:cNvSpPr>
          <p:nvPr>
            <p:ph type="body" sz="quarter" idx="16" hasCustomPrompt="1"/>
          </p:nvPr>
        </p:nvSpPr>
        <p:spPr>
          <a:xfrm>
            <a:off x="553706" y="5330259"/>
            <a:ext cx="2557984" cy="1029596"/>
          </a:xfrm>
        </p:spPr>
        <p:txBody>
          <a:bodyPr>
            <a:noAutofit/>
          </a:bodyPr>
          <a:lstStyle>
            <a:lvl1pPr marL="0" indent="0" algn="l">
              <a:buNone/>
              <a:defRPr sz="1500">
                <a:solidFill>
                  <a:schemeClr val="tx1">
                    <a:lumMod val="65000"/>
                    <a:lumOff val="35000"/>
                  </a:schemeClr>
                </a:solidFill>
                <a:latin typeface="+mn-lt"/>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4" name="Text 6"/>
          <p:cNvSpPr>
            <a:spLocks noGrp="1"/>
          </p:cNvSpPr>
          <p:nvPr>
            <p:ph type="body" idx="1" hasCustomPrompt="1"/>
          </p:nvPr>
        </p:nvSpPr>
        <p:spPr>
          <a:xfrm>
            <a:off x="556362" y="5019661"/>
            <a:ext cx="2555328"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3" name="Picture 3"/>
          <p:cNvSpPr>
            <a:spLocks noGrp="1"/>
          </p:cNvSpPr>
          <p:nvPr>
            <p:ph type="pic" sz="quarter" idx="10"/>
          </p:nvPr>
        </p:nvSpPr>
        <p:spPr>
          <a:xfrm>
            <a:off x="680083" y="2728080"/>
            <a:ext cx="2376000" cy="2088000"/>
          </a:xfrm>
        </p:spPr>
        <p:txBody>
          <a:bodyPr>
            <a:normAutofit/>
          </a:bodyPr>
          <a:lstStyle>
            <a:lvl1pPr marL="0" indent="0">
              <a:buNone/>
              <a:defRPr sz="1400"/>
            </a:lvl1pPr>
          </a:lstStyle>
          <a:p>
            <a:r>
              <a:rPr lang="en-US" smtClean="0"/>
              <a:t>Click icon to add picture</a:t>
            </a:r>
            <a:endParaRPr lang="ru-RU" dirty="0"/>
          </a:p>
        </p:txBody>
      </p:sp>
      <p:sp>
        <p:nvSpPr>
          <p:cNvPr id="4" name="Text 7"/>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23125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odule Title">
    <p:bg>
      <p:bgPr>
        <a:solidFill>
          <a:schemeClr val="bg1">
            <a:lumMod val="85000"/>
          </a:schemeClr>
        </a:solidFill>
        <a:effectLst/>
      </p:bgPr>
    </p:bg>
    <p:spTree>
      <p:nvGrpSpPr>
        <p:cNvPr id="1" name=""/>
        <p:cNvGrpSpPr/>
        <p:nvPr/>
      </p:nvGrpSpPr>
      <p:grpSpPr>
        <a:xfrm>
          <a:off x="0" y="0"/>
          <a:ext cx="0" cy="0"/>
          <a:chOff x="0" y="0"/>
          <a:chExt cx="0" cy="0"/>
        </a:xfrm>
      </p:grpSpPr>
      <p:sp>
        <p:nvSpPr>
          <p:cNvPr id="7" name="Picture 1"/>
          <p:cNvSpPr>
            <a:spLocks noGrp="1"/>
          </p:cNvSpPr>
          <p:nvPr>
            <p:ph type="pic" sz="quarter" idx="13"/>
          </p:nvPr>
        </p:nvSpPr>
        <p:spPr>
          <a:xfrm>
            <a:off x="0" y="0"/>
            <a:ext cx="9144000" cy="685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Subtitle 1"/>
          <p:cNvSpPr>
            <a:spLocks noGrp="1"/>
          </p:cNvSpPr>
          <p:nvPr>
            <p:ph type="subTitle" idx="1" hasCustomPrompt="1"/>
          </p:nvPr>
        </p:nvSpPr>
        <p:spPr>
          <a:xfrm>
            <a:off x="1007725" y="4153347"/>
            <a:ext cx="5103159" cy="1655762"/>
          </a:xfrm>
        </p:spPr>
        <p:txBody>
          <a:bodyPr>
            <a:noAutofit/>
          </a:bodyPr>
          <a:lstStyle>
            <a:lvl1pPr marL="0" indent="0" algn="l">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12" name="Title"/>
          <p:cNvSpPr>
            <a:spLocks noGrp="1"/>
          </p:cNvSpPr>
          <p:nvPr>
            <p:ph type="ctrTitle" hasCustomPrompt="1"/>
          </p:nvPr>
        </p:nvSpPr>
        <p:spPr>
          <a:xfrm>
            <a:off x="997664" y="2741375"/>
            <a:ext cx="7155737" cy="1088897"/>
          </a:xfrm>
        </p:spPr>
        <p:txBody>
          <a:bodyPr anchor="t">
            <a:noAutofit/>
          </a:bodyPr>
          <a:lstStyle>
            <a:lvl1pPr algn="l">
              <a:defRPr sz="3600">
                <a:solidFill>
                  <a:schemeClr val="bg1"/>
                </a:solidFill>
                <a:latin typeface="+mj-lt"/>
              </a:defRPr>
            </a:lvl1pPr>
          </a:lstStyle>
          <a:p>
            <a:r>
              <a:rPr lang="en-US"/>
              <a:t>Click to add title</a:t>
            </a:r>
            <a:endParaRPr lang="ru-RU" dirty="0"/>
          </a:p>
        </p:txBody>
      </p:sp>
      <p:sp>
        <p:nvSpPr>
          <p:cNvPr id="3" name="Text 1"/>
          <p:cNvSpPr>
            <a:spLocks noGrp="1"/>
          </p:cNvSpPr>
          <p:nvPr>
            <p:ph type="body" sz="quarter" idx="10" hasCustomPrompt="1"/>
          </p:nvPr>
        </p:nvSpPr>
        <p:spPr>
          <a:xfrm>
            <a:off x="1007725" y="1517718"/>
            <a:ext cx="3671887" cy="627063"/>
          </a:xfrm>
        </p:spPr>
        <p:txBody>
          <a:bodyPr wrap="square">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2400">
                <a:solidFill>
                  <a:schemeClr val="bg1"/>
                </a:solidFill>
                <a:latin typeface="+mn-lt"/>
                <a:cs typeface="Segoe UI" panose="020B0502040204020203"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825237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Products - Four Columns">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352578"/>
            <a:ext cx="1571128" cy="876772"/>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092985"/>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352579"/>
            <a:ext cx="1571128" cy="876771"/>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819" y="5352580"/>
            <a:ext cx="1571043"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257" y="5352580"/>
            <a:ext cx="1570685"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15" name="Text 5"/>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18701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Products - Tiles">
    <p:spTree>
      <p:nvGrpSpPr>
        <p:cNvPr id="1" name=""/>
        <p:cNvGrpSpPr/>
        <p:nvPr/>
      </p:nvGrpSpPr>
      <p:grpSpPr>
        <a:xfrm>
          <a:off x="0" y="0"/>
          <a:ext cx="0" cy="0"/>
          <a:chOff x="0" y="0"/>
          <a:chExt cx="0" cy="0"/>
        </a:xfrm>
      </p:grpSpPr>
      <p:sp>
        <p:nvSpPr>
          <p:cNvPr id="24" name="Text 1"/>
          <p:cNvSpPr>
            <a:spLocks noGrp="1"/>
          </p:cNvSpPr>
          <p:nvPr>
            <p:ph type="body" sz="quarter" idx="19" hasCustomPrompt="1"/>
          </p:nvPr>
        </p:nvSpPr>
        <p:spPr>
          <a:xfrm>
            <a:off x="6518695" y="4929712"/>
            <a:ext cx="2017814" cy="1334907"/>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5" name="Text 2"/>
          <p:cNvSpPr>
            <a:spLocks noGrp="1"/>
          </p:cNvSpPr>
          <p:nvPr>
            <p:ph type="body" sz="quarter" idx="23" hasCustomPrompt="1"/>
          </p:nvPr>
        </p:nvSpPr>
        <p:spPr>
          <a:xfrm>
            <a:off x="6518695" y="415378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9" name="Picture 1"/>
          <p:cNvSpPr>
            <a:spLocks noGrp="1"/>
          </p:cNvSpPr>
          <p:nvPr>
            <p:ph type="pic" sz="quarter" idx="15"/>
          </p:nvPr>
        </p:nvSpPr>
        <p:spPr>
          <a:xfrm>
            <a:off x="4815514"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2" name="Text 3"/>
          <p:cNvSpPr>
            <a:spLocks noGrp="1"/>
          </p:cNvSpPr>
          <p:nvPr>
            <p:ph type="body" sz="quarter" idx="17" hasCustomPrompt="1"/>
          </p:nvPr>
        </p:nvSpPr>
        <p:spPr>
          <a:xfrm>
            <a:off x="2445239" y="4929710"/>
            <a:ext cx="2029485" cy="133490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4" name="Text 4"/>
          <p:cNvSpPr>
            <a:spLocks noGrp="1"/>
          </p:cNvSpPr>
          <p:nvPr>
            <p:ph type="body" sz="quarter" idx="22" hasCustomPrompt="1"/>
          </p:nvPr>
        </p:nvSpPr>
        <p:spPr>
          <a:xfrm>
            <a:off x="2444751" y="4186546"/>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7" name="Picture 2"/>
          <p:cNvSpPr>
            <a:spLocks noGrp="1"/>
          </p:cNvSpPr>
          <p:nvPr>
            <p:ph type="pic" sz="quarter" idx="11"/>
          </p:nvPr>
        </p:nvSpPr>
        <p:spPr>
          <a:xfrm>
            <a:off x="742057"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3" name="Text 5"/>
          <p:cNvSpPr>
            <a:spLocks noGrp="1"/>
          </p:cNvSpPr>
          <p:nvPr>
            <p:ph type="body" sz="quarter" idx="18" hasCustomPrompt="1"/>
          </p:nvPr>
        </p:nvSpPr>
        <p:spPr>
          <a:xfrm>
            <a:off x="6518695" y="2494622"/>
            <a:ext cx="2017814" cy="128524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3" name="Text 6"/>
          <p:cNvSpPr>
            <a:spLocks noGrp="1"/>
          </p:cNvSpPr>
          <p:nvPr>
            <p:ph type="body" sz="quarter" idx="21" hasCustomPrompt="1"/>
          </p:nvPr>
        </p:nvSpPr>
        <p:spPr>
          <a:xfrm>
            <a:off x="6518695" y="173200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8" name="Picture 3"/>
          <p:cNvSpPr>
            <a:spLocks noGrp="1"/>
          </p:cNvSpPr>
          <p:nvPr>
            <p:ph type="pic" sz="quarter" idx="12"/>
          </p:nvPr>
        </p:nvSpPr>
        <p:spPr>
          <a:xfrm>
            <a:off x="4815516" y="1854405"/>
            <a:ext cx="1571128" cy="1897613"/>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7"/>
          <p:cNvSpPr>
            <a:spLocks noGrp="1"/>
          </p:cNvSpPr>
          <p:nvPr>
            <p:ph type="body" sz="quarter" idx="16" hasCustomPrompt="1"/>
          </p:nvPr>
        </p:nvSpPr>
        <p:spPr>
          <a:xfrm>
            <a:off x="2445239" y="2494623"/>
            <a:ext cx="2029485" cy="1285244"/>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3" name="Text 8"/>
          <p:cNvSpPr>
            <a:spLocks noGrp="1"/>
          </p:cNvSpPr>
          <p:nvPr>
            <p:ph type="body" sz="quarter" idx="20" hasCustomPrompt="1"/>
          </p:nvPr>
        </p:nvSpPr>
        <p:spPr>
          <a:xfrm>
            <a:off x="2444751" y="1755038"/>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6" name="Picture 4"/>
          <p:cNvSpPr>
            <a:spLocks noGrp="1"/>
          </p:cNvSpPr>
          <p:nvPr>
            <p:ph type="pic" sz="quarter" idx="10"/>
          </p:nvPr>
        </p:nvSpPr>
        <p:spPr>
          <a:xfrm>
            <a:off x="742059" y="1854404"/>
            <a:ext cx="1571128" cy="1897613"/>
          </a:xfrm>
          <a:prstGeom prst="rect">
            <a:avLst/>
          </a:prstGeom>
        </p:spPr>
        <p:txBody>
          <a:bodyPr>
            <a:normAutofit/>
          </a:bodyPr>
          <a:lstStyle>
            <a:lvl1pPr marL="0" indent="0">
              <a:buNone/>
              <a:defRPr sz="1400"/>
            </a:lvl1pPr>
          </a:lstStyle>
          <a:p>
            <a:r>
              <a:rPr lang="en-US" smtClean="0"/>
              <a:t>Click icon to add picture</a:t>
            </a:r>
            <a:endParaRPr lang="ru-RU" dirty="0"/>
          </a:p>
        </p:txBody>
      </p:sp>
      <p:sp>
        <p:nvSpPr>
          <p:cNvPr id="26" name="Title"/>
          <p:cNvSpPr>
            <a:spLocks noGrp="1"/>
          </p:cNvSpPr>
          <p:nvPr>
            <p:ph type="title" hasCustomPrompt="1"/>
          </p:nvPr>
        </p:nvSpPr>
        <p:spPr>
          <a:xfrm>
            <a:off x="597320" y="120645"/>
            <a:ext cx="7918031"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8924091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Video">
    <p:spTree>
      <p:nvGrpSpPr>
        <p:cNvPr id="1" name=""/>
        <p:cNvGrpSpPr/>
        <p:nvPr/>
      </p:nvGrpSpPr>
      <p:grpSpPr>
        <a:xfrm>
          <a:off x="0" y="0"/>
          <a:ext cx="0" cy="0"/>
          <a:chOff x="0" y="0"/>
          <a:chExt cx="0" cy="0"/>
        </a:xfrm>
      </p:grpSpPr>
      <p:sp>
        <p:nvSpPr>
          <p:cNvPr id="3" name="Video 1"/>
          <p:cNvSpPr>
            <a:spLocks noGrp="1"/>
          </p:cNvSpPr>
          <p:nvPr>
            <p:ph type="media" sz="quarter" idx="20" hasCustomPrompt="1"/>
          </p:nvPr>
        </p:nvSpPr>
        <p:spPr>
          <a:xfrm>
            <a:off x="3223504" y="2045266"/>
            <a:ext cx="5291847" cy="2976664"/>
          </a:xfrm>
        </p:spPr>
        <p:txBody>
          <a:bodyPr/>
          <a:lstStyle/>
          <a:p>
            <a:r>
              <a:rPr lang="en-US"/>
              <a:t>Click icon to add video</a:t>
            </a:r>
            <a:endParaRPr lang="en-US" dirty="0"/>
          </a:p>
        </p:txBody>
      </p:sp>
      <p:sp>
        <p:nvSpPr>
          <p:cNvPr id="4" name="Text 1"/>
          <p:cNvSpPr>
            <a:spLocks noGrp="1"/>
          </p:cNvSpPr>
          <p:nvPr>
            <p:ph type="body" sz="quarter" idx="19" hasCustomPrompt="1"/>
          </p:nvPr>
        </p:nvSpPr>
        <p:spPr>
          <a:xfrm>
            <a:off x="624478" y="1932059"/>
            <a:ext cx="2308192" cy="3626769"/>
          </a:xfrm>
        </p:spPr>
        <p:txBody>
          <a:bodyPr>
            <a:noAutofit/>
          </a:bodyPr>
          <a:lstStyle>
            <a:lvl1pPr marL="0" indent="0">
              <a:buNone/>
              <a:defRPr sz="1400">
                <a:solidFill>
                  <a:schemeClr val="tx1">
                    <a:lumMod val="65000"/>
                    <a:lumOff val="35000"/>
                  </a:schemeClr>
                </a:solidFill>
              </a:defRPr>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996685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Major Point">
    <p:spTree>
      <p:nvGrpSpPr>
        <p:cNvPr id="1" name=""/>
        <p:cNvGrpSpPr/>
        <p:nvPr/>
      </p:nvGrpSpPr>
      <p:grpSpPr>
        <a:xfrm>
          <a:off x="0" y="0"/>
          <a:ext cx="0" cy="0"/>
          <a:chOff x="0" y="0"/>
          <a:chExt cx="0" cy="0"/>
        </a:xfrm>
      </p:grpSpPr>
      <p:sp>
        <p:nvSpPr>
          <p:cNvPr id="3" name="Picture 1"/>
          <p:cNvSpPr>
            <a:spLocks noGrp="1"/>
          </p:cNvSpPr>
          <p:nvPr>
            <p:ph type="pic" sz="quarter" idx="10"/>
          </p:nvPr>
        </p:nvSpPr>
        <p:spPr>
          <a:xfrm>
            <a:off x="0" y="0"/>
            <a:ext cx="9144000" cy="6858000"/>
          </a:xfrm>
        </p:spPr>
        <p:txBody>
          <a:bodyPr/>
          <a:lstStyle>
            <a:lvl1pPr>
              <a:defRPr/>
            </a:lvl1pPr>
          </a:lstStyle>
          <a:p>
            <a:r>
              <a:rPr lang="en-US" smtClean="0"/>
              <a:t>Click icon to add picture</a:t>
            </a:r>
            <a:endParaRPr lang="en-US" dirty="0"/>
          </a:p>
        </p:txBody>
      </p:sp>
      <p:sp>
        <p:nvSpPr>
          <p:cNvPr id="5" name="Text 1"/>
          <p:cNvSpPr>
            <a:spLocks noGrp="1"/>
          </p:cNvSpPr>
          <p:nvPr>
            <p:ph type="body" sz="quarter" idx="11" hasCustomPrompt="1"/>
          </p:nvPr>
        </p:nvSpPr>
        <p:spPr>
          <a:xfrm>
            <a:off x="5568950" y="3624649"/>
            <a:ext cx="2492869" cy="2398646"/>
          </a:xfrm>
        </p:spPr>
        <p:txBody>
          <a:bodyPr/>
          <a:lstStyle>
            <a:lvl1pPr>
              <a:defRPr>
                <a:solidFill>
                  <a:schemeClr val="bg1"/>
                </a:solidFill>
              </a:defRPr>
            </a:lvl1pPr>
          </a:lstStyle>
          <a:p>
            <a:pPr lvl="0"/>
            <a:r>
              <a:rPr lang="en-US"/>
              <a:t>Click to add text</a:t>
            </a:r>
            <a:endParaRPr lang="ru-RU" dirty="0"/>
          </a:p>
        </p:txBody>
      </p:sp>
      <p:sp>
        <p:nvSpPr>
          <p:cNvPr id="7" name="Text 2"/>
          <p:cNvSpPr>
            <a:spLocks noGrp="1"/>
          </p:cNvSpPr>
          <p:nvPr>
            <p:ph type="body" sz="quarter" idx="20" hasCustomPrompt="1"/>
          </p:nvPr>
        </p:nvSpPr>
        <p:spPr>
          <a:xfrm>
            <a:off x="5867622" y="3065462"/>
            <a:ext cx="2194197" cy="363538"/>
          </a:xfrm>
        </p:spPr>
        <p:txBody>
          <a:bodyPr>
            <a:noAutofit/>
          </a:bodyPr>
          <a:lstStyle>
            <a:lvl1pPr algn="l">
              <a:defRPr sz="1600" b="1" baseline="0">
                <a:solidFill>
                  <a:schemeClr val="bg1"/>
                </a:solidFill>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6247351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eam">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173378"/>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37874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173379"/>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734" y="5173380"/>
            <a:ext cx="1571043"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172" y="5173380"/>
            <a:ext cx="1570685"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370997"/>
            <a:ext cx="1584000" cy="1584000"/>
          </a:xfrm>
          <a:prstGeom prst="ellipse">
            <a:avLst/>
          </a:prstGeom>
        </p:spPr>
        <p:txBody>
          <a:bodyPr>
            <a:normAutofit/>
          </a:bodyPr>
          <a:lstStyle>
            <a:lvl1pPr marL="0" indent="0">
              <a:buNone/>
              <a:defRPr sz="1400" baseline="0"/>
            </a:lvl1pPr>
          </a:lstStyle>
          <a:p>
            <a:r>
              <a:rPr lang="en-US" smtClean="0"/>
              <a:t>Click icon to add picture</a:t>
            </a:r>
            <a:endParaRPr lang="ru-RU" dirty="0"/>
          </a:p>
        </p:txBody>
      </p:sp>
      <p:sp>
        <p:nvSpPr>
          <p:cNvPr id="15" name="Text 5"/>
          <p:cNvSpPr>
            <a:spLocks noGrp="1"/>
          </p:cNvSpPr>
          <p:nvPr>
            <p:ph type="body" sz="quarter" idx="23" hasCustomPrompt="1"/>
          </p:nvPr>
        </p:nvSpPr>
        <p:spPr>
          <a:xfrm>
            <a:off x="613172" y="1941917"/>
            <a:ext cx="7902179"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81589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Process">
    <p:spTree>
      <p:nvGrpSpPr>
        <p:cNvPr id="1" name=""/>
        <p:cNvGrpSpPr/>
        <p:nvPr/>
      </p:nvGrpSpPr>
      <p:grpSpPr>
        <a:xfrm>
          <a:off x="0" y="0"/>
          <a:ext cx="0" cy="0"/>
          <a:chOff x="0" y="0"/>
          <a:chExt cx="0" cy="0"/>
        </a:xfrm>
      </p:grpSpPr>
      <p:sp>
        <p:nvSpPr>
          <p:cNvPr id="16" name="Text 1"/>
          <p:cNvSpPr>
            <a:spLocks noGrp="1"/>
          </p:cNvSpPr>
          <p:nvPr>
            <p:ph type="body" sz="quarter" idx="20" hasCustomPrompt="1"/>
          </p:nvPr>
        </p:nvSpPr>
        <p:spPr>
          <a:xfrm>
            <a:off x="7167866"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0" name="Picture 1"/>
          <p:cNvSpPr>
            <a:spLocks noGrp="1"/>
          </p:cNvSpPr>
          <p:nvPr>
            <p:ph type="pic" sz="quarter" idx="14"/>
          </p:nvPr>
        </p:nvSpPr>
        <p:spPr>
          <a:xfrm>
            <a:off x="7167064" y="3142238"/>
            <a:ext cx="1260000" cy="1440000"/>
          </a:xfrm>
          <a:prstGeom prst="roundRect">
            <a:avLst>
              <a:gd name="adj" fmla="val 1359"/>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2"/>
          <p:cNvSpPr>
            <a:spLocks noGrp="1"/>
          </p:cNvSpPr>
          <p:nvPr>
            <p:ph type="body" sz="quarter" idx="19" hasCustomPrompt="1"/>
          </p:nvPr>
        </p:nvSpPr>
        <p:spPr>
          <a:xfrm>
            <a:off x="554088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9" name="Picture 2"/>
          <p:cNvSpPr>
            <a:spLocks noGrp="1"/>
          </p:cNvSpPr>
          <p:nvPr>
            <p:ph type="pic" sz="quarter" idx="13"/>
          </p:nvPr>
        </p:nvSpPr>
        <p:spPr>
          <a:xfrm>
            <a:off x="5540082" y="3142238"/>
            <a:ext cx="1260000" cy="1440000"/>
          </a:xfrm>
          <a:prstGeom prst="roundRect">
            <a:avLst>
              <a:gd name="adj" fmla="val 3060"/>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4" name="Text 3"/>
          <p:cNvSpPr>
            <a:spLocks noGrp="1"/>
          </p:cNvSpPr>
          <p:nvPr>
            <p:ph type="body" sz="quarter" idx="18" hasCustomPrompt="1"/>
          </p:nvPr>
        </p:nvSpPr>
        <p:spPr>
          <a:xfrm>
            <a:off x="3913905" y="4842459"/>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3"/>
          <p:cNvSpPr>
            <a:spLocks noGrp="1"/>
          </p:cNvSpPr>
          <p:nvPr>
            <p:ph type="pic" sz="quarter" idx="12"/>
          </p:nvPr>
        </p:nvSpPr>
        <p:spPr>
          <a:xfrm>
            <a:off x="3913102"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Text 4"/>
          <p:cNvSpPr>
            <a:spLocks noGrp="1"/>
          </p:cNvSpPr>
          <p:nvPr>
            <p:ph type="body" sz="quarter" idx="17" hasCustomPrompt="1"/>
          </p:nvPr>
        </p:nvSpPr>
        <p:spPr>
          <a:xfrm>
            <a:off x="2286924"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4"/>
          <p:cNvSpPr>
            <a:spLocks noGrp="1"/>
          </p:cNvSpPr>
          <p:nvPr>
            <p:ph type="pic" sz="quarter" idx="11"/>
          </p:nvPr>
        </p:nvSpPr>
        <p:spPr>
          <a:xfrm>
            <a:off x="2286123"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5"/>
          <p:cNvSpPr>
            <a:spLocks noGrp="1"/>
          </p:cNvSpPr>
          <p:nvPr>
            <p:ph type="body" sz="quarter" idx="16" hasCustomPrompt="1"/>
          </p:nvPr>
        </p:nvSpPr>
        <p:spPr>
          <a:xfrm>
            <a:off x="65994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5"/>
          <p:cNvSpPr>
            <a:spLocks noGrp="1"/>
          </p:cNvSpPr>
          <p:nvPr>
            <p:ph type="pic" sz="quarter" idx="10"/>
          </p:nvPr>
        </p:nvSpPr>
        <p:spPr>
          <a:xfrm>
            <a:off x="658631" y="3142238"/>
            <a:ext cx="1260000" cy="1440000"/>
          </a:xfrm>
          <a:prstGeom prst="roundRect">
            <a:avLst>
              <a:gd name="adj" fmla="val 1926"/>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9" name="Text 6"/>
          <p:cNvSpPr>
            <a:spLocks noGrp="1"/>
          </p:cNvSpPr>
          <p:nvPr>
            <p:ph type="body" sz="half" idx="2" hasCustomPrompt="1"/>
          </p:nvPr>
        </p:nvSpPr>
        <p:spPr>
          <a:xfrm>
            <a:off x="597320" y="1941917"/>
            <a:ext cx="7918031" cy="75048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259288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Quote - Picture Top">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4509390" y="5485468"/>
            <a:ext cx="3216127" cy="412421"/>
          </a:xfrm>
        </p:spPr>
        <p:txBody>
          <a:bodyPr>
            <a:noAutofit/>
          </a:bodyPr>
          <a:lstStyle>
            <a:lvl1pPr marL="0" indent="0" algn="r">
              <a:buNone/>
              <a:defRPr sz="1600"/>
            </a:lvl1pPr>
          </a:lstStyle>
          <a:p>
            <a:pPr lvl="0"/>
            <a:r>
              <a:rPr lang="en-US"/>
              <a:t>Click to add text</a:t>
            </a:r>
            <a:endParaRPr lang="ru-RU" dirty="0"/>
          </a:p>
        </p:txBody>
      </p:sp>
      <p:sp>
        <p:nvSpPr>
          <p:cNvPr id="6" name="Text 2"/>
          <p:cNvSpPr>
            <a:spLocks noGrp="1"/>
          </p:cNvSpPr>
          <p:nvPr>
            <p:ph type="body" sz="quarter" idx="16" hasCustomPrompt="1"/>
          </p:nvPr>
        </p:nvSpPr>
        <p:spPr>
          <a:xfrm>
            <a:off x="1152701" y="4117010"/>
            <a:ext cx="7362650" cy="1064589"/>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3924000" y="2179816"/>
            <a:ext cx="1440000" cy="1440000"/>
          </a:xfrm>
          <a:prstGeom prst="ellipse">
            <a:avLst/>
          </a:prstGeom>
        </p:spPr>
        <p:txBody>
          <a:bodyPr/>
          <a:lstStyle>
            <a:lvl1pPr marL="0" indent="0">
              <a:buNone/>
              <a:defRPr/>
            </a:lvl1pPr>
          </a:lstStyle>
          <a:p>
            <a:r>
              <a:rPr lang="en-US" smtClean="0"/>
              <a:t>Click icon to add picture</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4507167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Quote - Picture Left">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3565990" y="5160671"/>
            <a:ext cx="3216127" cy="412421"/>
          </a:xfrm>
        </p:spPr>
        <p:txBody>
          <a:bodyPr>
            <a:noAutofit/>
          </a:bodyPr>
          <a:lstStyle>
            <a:lvl1pPr marL="0" indent="0" algn="l">
              <a:buNone/>
              <a:defRPr sz="1600"/>
            </a:lvl1pPr>
          </a:lstStyle>
          <a:p>
            <a:pPr lvl="0"/>
            <a:r>
              <a:rPr lang="en-US"/>
              <a:t>Click to add text</a:t>
            </a:r>
            <a:endParaRPr lang="ru-RU" dirty="0"/>
          </a:p>
        </p:txBody>
      </p:sp>
      <p:sp>
        <p:nvSpPr>
          <p:cNvPr id="9" name="Text 2"/>
          <p:cNvSpPr>
            <a:spLocks noGrp="1"/>
          </p:cNvSpPr>
          <p:nvPr>
            <p:ph type="body" sz="quarter" idx="16" hasCustomPrompt="1"/>
          </p:nvPr>
        </p:nvSpPr>
        <p:spPr>
          <a:xfrm>
            <a:off x="3565989" y="3844942"/>
            <a:ext cx="4418371" cy="1243525"/>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1294964" y="3844942"/>
            <a:ext cx="1548000" cy="1548000"/>
          </a:xfrm>
          <a:prstGeom prst="ellipse">
            <a:avLst/>
          </a:prstGeom>
        </p:spPr>
        <p:txBody>
          <a:bodyPr/>
          <a:lstStyle>
            <a:lvl1pPr marL="0" indent="0">
              <a:buNone/>
              <a:defRPr/>
            </a:lvl1pPr>
          </a:lstStyle>
          <a:p>
            <a:r>
              <a:rPr lang="en-US" smtClean="0"/>
              <a:t>Click icon to add picture</a:t>
            </a:r>
            <a:endParaRPr lang="ru-RU" dirty="0"/>
          </a:p>
        </p:txBody>
      </p:sp>
      <p:sp>
        <p:nvSpPr>
          <p:cNvPr id="12" name="Text 3"/>
          <p:cNvSpPr>
            <a:spLocks noGrp="1"/>
          </p:cNvSpPr>
          <p:nvPr>
            <p:ph type="body" sz="quarter" idx="24" hasCustomPrompt="1"/>
          </p:nvPr>
        </p:nvSpPr>
        <p:spPr>
          <a:xfrm>
            <a:off x="633778" y="1941917"/>
            <a:ext cx="7881572" cy="873487"/>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4895726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Mission">
    <p:spTree>
      <p:nvGrpSpPr>
        <p:cNvPr id="1" name=""/>
        <p:cNvGrpSpPr/>
        <p:nvPr/>
      </p:nvGrpSpPr>
      <p:grpSpPr>
        <a:xfrm>
          <a:off x="0" y="0"/>
          <a:ext cx="0" cy="0"/>
          <a:chOff x="0" y="0"/>
          <a:chExt cx="0" cy="0"/>
        </a:xfrm>
      </p:grpSpPr>
      <p:sp>
        <p:nvSpPr>
          <p:cNvPr id="9" name="Picture 1"/>
          <p:cNvSpPr>
            <a:spLocks noGrp="1"/>
          </p:cNvSpPr>
          <p:nvPr>
            <p:ph type="pic" sz="quarter" idx="13"/>
          </p:nvPr>
        </p:nvSpPr>
        <p:spPr>
          <a:xfrm>
            <a:off x="0" y="0"/>
            <a:ext cx="9144000" cy="6858000"/>
          </a:xfrm>
        </p:spPr>
        <p:txBody>
          <a:bodyPr>
            <a:normAutofit/>
          </a:bodyPr>
          <a:lstStyle>
            <a:lvl1pPr marL="0" indent="0">
              <a:buNone/>
              <a:defRPr lang="ru-RU" sz="1400"/>
            </a:lvl1pPr>
          </a:lstStyle>
          <a:p>
            <a:r>
              <a:rPr lang="en-US" smtClean="0"/>
              <a:t>Click icon to add picture</a:t>
            </a:r>
            <a:endParaRPr lang="ru-RU" dirty="0"/>
          </a:p>
        </p:txBody>
      </p:sp>
      <p:sp>
        <p:nvSpPr>
          <p:cNvPr id="5" name="Text 1"/>
          <p:cNvSpPr>
            <a:spLocks noGrp="1"/>
          </p:cNvSpPr>
          <p:nvPr>
            <p:ph type="body" sz="quarter" idx="16" hasCustomPrompt="1"/>
          </p:nvPr>
        </p:nvSpPr>
        <p:spPr>
          <a:xfrm>
            <a:off x="1897039" y="3059847"/>
            <a:ext cx="5923128" cy="2139950"/>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398324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meline - Start">
    <p:spTree>
      <p:nvGrpSpPr>
        <p:cNvPr id="1" name=""/>
        <p:cNvGrpSpPr/>
        <p:nvPr/>
      </p:nvGrpSpPr>
      <p:grpSpPr>
        <a:xfrm>
          <a:off x="0" y="0"/>
          <a:ext cx="0" cy="0"/>
          <a:chOff x="0" y="0"/>
          <a:chExt cx="0" cy="0"/>
        </a:xfrm>
      </p:grpSpPr>
      <p:sp>
        <p:nvSpPr>
          <p:cNvPr id="21" name="Picture 1"/>
          <p:cNvSpPr>
            <a:spLocks noGrp="1"/>
          </p:cNvSpPr>
          <p:nvPr>
            <p:ph type="pic" sz="quarter" idx="14"/>
          </p:nvPr>
        </p:nvSpPr>
        <p:spPr>
          <a:xfrm>
            <a:off x="734005" y="4796239"/>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19" hasCustomPrompt="1"/>
          </p:nvPr>
        </p:nvSpPr>
        <p:spPr>
          <a:xfrm>
            <a:off x="1970569" y="5226228"/>
            <a:ext cx="2601431" cy="736556"/>
          </a:xfrm>
        </p:spPr>
        <p:txBody>
          <a:bodyPr>
            <a:noAutofit/>
          </a:bodyPr>
          <a:lstStyle>
            <a:lvl1pPr algn="l">
              <a:defRPr sz="1400" b="0" baseline="0"/>
            </a:lvl1pPr>
          </a:lstStyle>
          <a:p>
            <a:pPr lvl="0"/>
            <a:r>
              <a:rPr lang="en-US"/>
              <a:t>Click to add text</a:t>
            </a:r>
            <a:endParaRPr lang="en-US" dirty="0"/>
          </a:p>
        </p:txBody>
      </p:sp>
      <p:sp>
        <p:nvSpPr>
          <p:cNvPr id="15" name="Text 2"/>
          <p:cNvSpPr>
            <a:spLocks noGrp="1"/>
          </p:cNvSpPr>
          <p:nvPr>
            <p:ph type="body" sz="quarter" idx="18" hasCustomPrompt="1"/>
          </p:nvPr>
        </p:nvSpPr>
        <p:spPr>
          <a:xfrm>
            <a:off x="1970569" y="4906163"/>
            <a:ext cx="2601431" cy="363538"/>
          </a:xfrm>
        </p:spPr>
        <p:txBody>
          <a:bodyPr>
            <a:noAutofit/>
          </a:bodyPr>
          <a:lstStyle>
            <a:lvl1pPr algn="l">
              <a:defRPr sz="1600" b="1" baseline="0"/>
            </a:lvl1pPr>
          </a:lstStyle>
          <a:p>
            <a:pPr lvl="0"/>
            <a:r>
              <a:rPr lang="en-US"/>
              <a:t>Click to add text</a:t>
            </a:r>
            <a:endParaRPr lang="en-US" dirty="0"/>
          </a:p>
        </p:txBody>
      </p:sp>
      <p:sp>
        <p:nvSpPr>
          <p:cNvPr id="19" name="Picture 2"/>
          <p:cNvSpPr>
            <a:spLocks noGrp="1"/>
          </p:cNvSpPr>
          <p:nvPr>
            <p:ph type="pic" sz="quarter" idx="13"/>
          </p:nvPr>
        </p:nvSpPr>
        <p:spPr>
          <a:xfrm>
            <a:off x="5106988" y="4168247"/>
            <a:ext cx="2880000" cy="1800000"/>
          </a:xfrm>
        </p:spPr>
        <p:txBody>
          <a:bodyPr>
            <a:normAutofit/>
          </a:bodyPr>
          <a:lstStyle>
            <a:lvl1pPr marL="0" indent="0">
              <a:buNone/>
              <a:defRPr sz="1400"/>
            </a:lvl1pPr>
          </a:lstStyle>
          <a:p>
            <a:r>
              <a:rPr lang="en-US" smtClean="0"/>
              <a:t>Click icon to add picture</a:t>
            </a:r>
            <a:endParaRPr lang="ru-RU" dirty="0"/>
          </a:p>
        </p:txBody>
      </p:sp>
      <p:sp>
        <p:nvSpPr>
          <p:cNvPr id="13" name="Text 3"/>
          <p:cNvSpPr>
            <a:spLocks noGrp="1"/>
          </p:cNvSpPr>
          <p:nvPr>
            <p:ph type="body" sz="quarter" idx="17" hasCustomPrompt="1"/>
          </p:nvPr>
        </p:nvSpPr>
        <p:spPr>
          <a:xfrm>
            <a:off x="5007690" y="3163589"/>
            <a:ext cx="3507661" cy="942743"/>
          </a:xfrm>
        </p:spPr>
        <p:txBody>
          <a:bodyPr>
            <a:noAutofit/>
          </a:bodyPr>
          <a:lstStyle>
            <a:lvl1pPr algn="l">
              <a:defRPr sz="1400" b="0" baseline="0"/>
            </a:lvl1pPr>
          </a:lstStyle>
          <a:p>
            <a:pPr lvl="0"/>
            <a:r>
              <a:rPr lang="en-US"/>
              <a:t>Click to add text</a:t>
            </a:r>
            <a:endParaRPr lang="en-US" dirty="0"/>
          </a:p>
        </p:txBody>
      </p:sp>
      <p:sp>
        <p:nvSpPr>
          <p:cNvPr id="12" name="Text 4"/>
          <p:cNvSpPr>
            <a:spLocks noGrp="1"/>
          </p:cNvSpPr>
          <p:nvPr>
            <p:ph type="body" sz="quarter" idx="16" hasCustomPrompt="1"/>
          </p:nvPr>
        </p:nvSpPr>
        <p:spPr>
          <a:xfrm>
            <a:off x="5007690" y="2812680"/>
            <a:ext cx="3141885" cy="363538"/>
          </a:xfrm>
        </p:spPr>
        <p:txBody>
          <a:bodyPr>
            <a:noAutofit/>
          </a:bodyPr>
          <a:lstStyle>
            <a:lvl1pPr algn="l">
              <a:defRPr sz="1600" b="1" baseline="0"/>
            </a:lvl1pPr>
          </a:lstStyle>
          <a:p>
            <a:pPr lvl="0"/>
            <a:r>
              <a:rPr lang="en-US"/>
              <a:t>Click to add text</a:t>
            </a:r>
            <a:endParaRPr lang="en-US" dirty="0"/>
          </a:p>
        </p:txBody>
      </p:sp>
      <p:sp>
        <p:nvSpPr>
          <p:cNvPr id="3" name="Text 5"/>
          <p:cNvSpPr>
            <a:spLocks noGrp="1"/>
          </p:cNvSpPr>
          <p:nvPr>
            <p:ph type="body" sz="quarter" idx="15" hasCustomPrompt="1"/>
          </p:nvPr>
        </p:nvSpPr>
        <p:spPr>
          <a:xfrm>
            <a:off x="1970570" y="2798750"/>
            <a:ext cx="2137406" cy="363538"/>
          </a:xfrm>
        </p:spPr>
        <p:txBody>
          <a:bodyPr>
            <a:noAutofit/>
          </a:bodyPr>
          <a:lstStyle>
            <a:lvl1pPr algn="r">
              <a:defRPr sz="1600" b="1" baseline="0"/>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55015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Menu">
    <p:spTree>
      <p:nvGrpSpPr>
        <p:cNvPr id="1" name=""/>
        <p:cNvGrpSpPr/>
        <p:nvPr/>
      </p:nvGrpSpPr>
      <p:grpSpPr>
        <a:xfrm>
          <a:off x="0" y="0"/>
          <a:ext cx="0" cy="0"/>
          <a:chOff x="0" y="0"/>
          <a:chExt cx="0" cy="0"/>
        </a:xfrm>
      </p:grpSpPr>
      <p:sp>
        <p:nvSpPr>
          <p:cNvPr id="3" name="Picture 1"/>
          <p:cNvSpPr>
            <a:spLocks noGrp="1"/>
          </p:cNvSpPr>
          <p:nvPr>
            <p:ph type="pic" idx="1"/>
          </p:nvPr>
        </p:nvSpPr>
        <p:spPr>
          <a:xfrm>
            <a:off x="6315240" y="0"/>
            <a:ext cx="284400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35" name="Text 1"/>
          <p:cNvSpPr>
            <a:spLocks noGrp="1"/>
          </p:cNvSpPr>
          <p:nvPr>
            <p:ph type="body" sz="quarter" idx="35" hasCustomPrompt="1"/>
          </p:nvPr>
        </p:nvSpPr>
        <p:spPr>
          <a:xfrm>
            <a:off x="694711" y="5565803"/>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34" name="Text 2"/>
          <p:cNvSpPr>
            <a:spLocks noGrp="1"/>
          </p:cNvSpPr>
          <p:nvPr>
            <p:ph type="body" sz="quarter" idx="34" hasCustomPrompt="1"/>
          </p:nvPr>
        </p:nvSpPr>
        <p:spPr>
          <a:xfrm>
            <a:off x="694711" y="4713902"/>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9" name="Text 3"/>
          <p:cNvSpPr>
            <a:spLocks noGrp="1"/>
          </p:cNvSpPr>
          <p:nvPr>
            <p:ph type="body" sz="quarter" idx="33" hasCustomPrompt="1"/>
          </p:nvPr>
        </p:nvSpPr>
        <p:spPr>
          <a:xfrm>
            <a:off x="694711" y="3862001"/>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8" name="Text 4"/>
          <p:cNvSpPr>
            <a:spLocks noGrp="1"/>
          </p:cNvSpPr>
          <p:nvPr>
            <p:ph type="body" sz="quarter" idx="32" hasCustomPrompt="1"/>
          </p:nvPr>
        </p:nvSpPr>
        <p:spPr>
          <a:xfrm>
            <a:off x="694711" y="3010100"/>
            <a:ext cx="4602490" cy="554707"/>
          </a:xfrm>
          <a:prstGeom prst="roundRect">
            <a:avLst>
              <a:gd name="adj" fmla="val 4771"/>
            </a:avLst>
          </a:prstGeom>
          <a:noFill/>
        </p:spPr>
        <p:txBody>
          <a:bodyPr lIns="216000" anchor="ctr" anchorCtr="0">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600">
                <a:solidFill>
                  <a:schemeClr val="tx1">
                    <a:lumMod val="65000"/>
                    <a:lumOff val="35000"/>
                  </a:schemeClr>
                </a:solidFill>
              </a:defRPr>
            </a:lvl1pPr>
            <a:lvl5pPr marL="1371600" indent="0">
              <a:buNone/>
              <a:defRPr/>
            </a:lvl5pPr>
          </a:lstStyle>
          <a:p>
            <a:pPr marL="0" marR="0" lvl="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a:pPr>
            <a:r>
              <a:rPr lang="en-US"/>
              <a:t>Click to add text</a:t>
            </a:r>
            <a:endParaRPr lang="en-US" dirty="0"/>
          </a:p>
        </p:txBody>
      </p:sp>
      <p:sp>
        <p:nvSpPr>
          <p:cNvPr id="10" name="Text 5"/>
          <p:cNvSpPr>
            <a:spLocks noGrp="1"/>
          </p:cNvSpPr>
          <p:nvPr>
            <p:ph type="body" sz="quarter" idx="31" hasCustomPrompt="1"/>
          </p:nvPr>
        </p:nvSpPr>
        <p:spPr>
          <a:xfrm>
            <a:off x="682080" y="2158199"/>
            <a:ext cx="4602490" cy="554707"/>
          </a:xfrm>
          <a:prstGeom prst="roundRect">
            <a:avLst>
              <a:gd name="adj" fmla="val 4771"/>
            </a:avLst>
          </a:prstGeom>
          <a:noFill/>
        </p:spPr>
        <p:txBody>
          <a:bodyPr lIns="216000" anchor="ctr" anchorCtr="0">
            <a:noAutofit/>
          </a:bodyPr>
          <a:lstStyle>
            <a:lvl1pPr marL="0" indent="0">
              <a:buNone/>
              <a:defRPr sz="1600" baseline="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8" name="Title"/>
          <p:cNvSpPr>
            <a:spLocks noGrp="1"/>
          </p:cNvSpPr>
          <p:nvPr>
            <p:ph type="title" hasCustomPrompt="1"/>
          </p:nvPr>
        </p:nvSpPr>
        <p:spPr>
          <a:xfrm>
            <a:off x="597320" y="120644"/>
            <a:ext cx="5063090" cy="1113796"/>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5930783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imeline - Middle">
    <p:spTree>
      <p:nvGrpSpPr>
        <p:cNvPr id="1" name=""/>
        <p:cNvGrpSpPr/>
        <p:nvPr/>
      </p:nvGrpSpPr>
      <p:grpSpPr>
        <a:xfrm>
          <a:off x="0" y="0"/>
          <a:ext cx="0" cy="0"/>
          <a:chOff x="0" y="0"/>
          <a:chExt cx="0" cy="0"/>
        </a:xfrm>
      </p:grpSpPr>
      <p:sp>
        <p:nvSpPr>
          <p:cNvPr id="19" name="Picture 1"/>
          <p:cNvSpPr>
            <a:spLocks noGrp="1"/>
          </p:cNvSpPr>
          <p:nvPr>
            <p:ph type="pic" sz="quarter" idx="13"/>
          </p:nvPr>
        </p:nvSpPr>
        <p:spPr>
          <a:xfrm>
            <a:off x="1164784" y="4621475"/>
            <a:ext cx="2880000" cy="1800000"/>
          </a:xfrm>
        </p:spPr>
        <p:txBody>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1"/>
          <p:cNvSpPr>
            <a:spLocks noGrp="1"/>
          </p:cNvSpPr>
          <p:nvPr>
            <p:ph type="body" sz="quarter" idx="17" hasCustomPrompt="1"/>
          </p:nvPr>
        </p:nvSpPr>
        <p:spPr>
          <a:xfrm>
            <a:off x="4988181" y="4234473"/>
            <a:ext cx="3507661" cy="1539794"/>
          </a:xfrm>
        </p:spPr>
        <p:txBody>
          <a:bodyPr>
            <a:noAutofit/>
          </a:bodyPr>
          <a:lstStyle>
            <a:lvl1pPr algn="l">
              <a:defRPr sz="1400" b="0" baseline="0"/>
            </a:lvl1pPr>
          </a:lstStyle>
          <a:p>
            <a:pPr lvl="0"/>
            <a:r>
              <a:rPr lang="en-US"/>
              <a:t>Click to add text</a:t>
            </a:r>
            <a:endParaRPr lang="en-US" dirty="0"/>
          </a:p>
        </p:txBody>
      </p:sp>
      <p:sp>
        <p:nvSpPr>
          <p:cNvPr id="12" name="Text 2"/>
          <p:cNvSpPr>
            <a:spLocks noGrp="1"/>
          </p:cNvSpPr>
          <p:nvPr>
            <p:ph type="body" sz="quarter" idx="16" hasCustomPrompt="1"/>
          </p:nvPr>
        </p:nvSpPr>
        <p:spPr>
          <a:xfrm>
            <a:off x="4988181" y="3866630"/>
            <a:ext cx="3507661" cy="363538"/>
          </a:xfrm>
        </p:spPr>
        <p:txBody>
          <a:bodyPr>
            <a:noAutofit/>
          </a:bodyPr>
          <a:lstStyle>
            <a:lvl1pPr algn="l">
              <a:defRPr sz="1600" b="1" baseline="0"/>
            </a:lvl1pPr>
          </a:lstStyle>
          <a:p>
            <a:pPr lvl="0"/>
            <a:r>
              <a:rPr lang="en-US"/>
              <a:t>Click to add text</a:t>
            </a:r>
            <a:endParaRPr lang="en-US" dirty="0"/>
          </a:p>
        </p:txBody>
      </p:sp>
      <p:sp>
        <p:nvSpPr>
          <p:cNvPr id="16" name="Text 3"/>
          <p:cNvSpPr>
            <a:spLocks noGrp="1"/>
          </p:cNvSpPr>
          <p:nvPr>
            <p:ph type="body" sz="quarter" idx="20" hasCustomPrompt="1"/>
          </p:nvPr>
        </p:nvSpPr>
        <p:spPr>
          <a:xfrm>
            <a:off x="1164785" y="3863637"/>
            <a:ext cx="2968592" cy="363538"/>
          </a:xfrm>
        </p:spPr>
        <p:txBody>
          <a:bodyPr>
            <a:noAutofit/>
          </a:bodyPr>
          <a:lstStyle>
            <a:lvl1pPr algn="r">
              <a:defRPr sz="1600" b="1" baseline="0"/>
            </a:lvl1pPr>
          </a:lstStyle>
          <a:p>
            <a:pPr lvl="0"/>
            <a:r>
              <a:rPr lang="en-US"/>
              <a:t>Click to add text</a:t>
            </a:r>
            <a:endParaRPr lang="en-US" dirty="0"/>
          </a:p>
        </p:txBody>
      </p:sp>
      <p:sp>
        <p:nvSpPr>
          <p:cNvPr id="8" name="Picture 2"/>
          <p:cNvSpPr>
            <a:spLocks noGrp="1"/>
          </p:cNvSpPr>
          <p:nvPr>
            <p:ph type="pic" sz="quarter" idx="14"/>
          </p:nvPr>
        </p:nvSpPr>
        <p:spPr>
          <a:xfrm>
            <a:off x="5167038" y="1274006"/>
            <a:ext cx="2880000" cy="1800000"/>
          </a:xfrm>
        </p:spPr>
        <p:txBody>
          <a:bodyPr>
            <a:normAutofit/>
          </a:bodyPr>
          <a:lstStyle>
            <a:lvl1pPr marL="0" indent="0">
              <a:buNone/>
              <a:defRPr sz="1400"/>
            </a:lvl1pPr>
          </a:lstStyle>
          <a:p>
            <a:r>
              <a:rPr lang="en-US" smtClean="0"/>
              <a:t>Click icon to add picture</a:t>
            </a:r>
            <a:endParaRPr lang="ru-RU" dirty="0"/>
          </a:p>
        </p:txBody>
      </p:sp>
      <p:sp>
        <p:nvSpPr>
          <p:cNvPr id="15" name="Text 4"/>
          <p:cNvSpPr>
            <a:spLocks noGrp="1"/>
          </p:cNvSpPr>
          <p:nvPr>
            <p:ph type="body" sz="quarter" idx="15" hasCustomPrompt="1"/>
          </p:nvPr>
        </p:nvSpPr>
        <p:spPr>
          <a:xfrm>
            <a:off x="5073120" y="557954"/>
            <a:ext cx="2973918" cy="363538"/>
          </a:xfrm>
        </p:spPr>
        <p:txBody>
          <a:bodyPr>
            <a:noAutofit/>
          </a:bodyPr>
          <a:lstStyle>
            <a:lvl1pPr algn="l">
              <a:defRPr sz="1600" b="1" baseline="0"/>
            </a:lvl1pPr>
          </a:lstStyle>
          <a:p>
            <a:pPr lvl="0"/>
            <a:r>
              <a:rPr lang="en-US"/>
              <a:t>Click to add text</a:t>
            </a:r>
            <a:endParaRPr lang="ru-RU" dirty="0"/>
          </a:p>
        </p:txBody>
      </p:sp>
      <p:sp>
        <p:nvSpPr>
          <p:cNvPr id="13" name="Text 5"/>
          <p:cNvSpPr>
            <a:spLocks noGrp="1"/>
          </p:cNvSpPr>
          <p:nvPr>
            <p:ph type="body" sz="quarter" idx="18" hasCustomPrompt="1"/>
          </p:nvPr>
        </p:nvSpPr>
        <p:spPr>
          <a:xfrm>
            <a:off x="593435" y="925797"/>
            <a:ext cx="3507661" cy="1580335"/>
          </a:xfrm>
        </p:spPr>
        <p:txBody>
          <a:bodyPr>
            <a:noAutofit/>
          </a:bodyPr>
          <a:lstStyle>
            <a:lvl1pPr algn="r">
              <a:defRPr sz="1400" b="0" baseline="0"/>
            </a:lvl1pPr>
          </a:lstStyle>
          <a:p>
            <a:pPr lvl="0"/>
            <a:r>
              <a:rPr lang="en-US"/>
              <a:t>Click to add text</a:t>
            </a:r>
            <a:endParaRPr lang="en-US" dirty="0"/>
          </a:p>
        </p:txBody>
      </p:sp>
      <p:sp>
        <p:nvSpPr>
          <p:cNvPr id="14" name="Text 6"/>
          <p:cNvSpPr>
            <a:spLocks noGrp="1"/>
          </p:cNvSpPr>
          <p:nvPr>
            <p:ph type="body" sz="quarter" idx="19" hasCustomPrompt="1"/>
          </p:nvPr>
        </p:nvSpPr>
        <p:spPr>
          <a:xfrm>
            <a:off x="593435" y="557954"/>
            <a:ext cx="3514540"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21264346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meline - Now">
    <p:spTree>
      <p:nvGrpSpPr>
        <p:cNvPr id="1" name=""/>
        <p:cNvGrpSpPr/>
        <p:nvPr/>
      </p:nvGrpSpPr>
      <p:grpSpPr>
        <a:xfrm>
          <a:off x="0" y="0"/>
          <a:ext cx="0" cy="0"/>
          <a:chOff x="0" y="0"/>
          <a:chExt cx="0" cy="0"/>
        </a:xfrm>
      </p:grpSpPr>
      <p:sp>
        <p:nvSpPr>
          <p:cNvPr id="9" name="Picture 1"/>
          <p:cNvSpPr>
            <a:spLocks noGrp="1"/>
          </p:cNvSpPr>
          <p:nvPr>
            <p:ph type="pic" sz="quarter" idx="15"/>
          </p:nvPr>
        </p:nvSpPr>
        <p:spPr>
          <a:xfrm>
            <a:off x="4976420" y="4075653"/>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22" hasCustomPrompt="1"/>
          </p:nvPr>
        </p:nvSpPr>
        <p:spPr>
          <a:xfrm>
            <a:off x="6389541" y="4634063"/>
            <a:ext cx="2116029" cy="1539794"/>
          </a:xfrm>
        </p:spPr>
        <p:txBody>
          <a:bodyPr>
            <a:noAutofit/>
          </a:bodyPr>
          <a:lstStyle>
            <a:lvl1pPr algn="l">
              <a:defRPr sz="1400" b="0" baseline="0"/>
            </a:lvl1pPr>
          </a:lstStyle>
          <a:p>
            <a:pPr lvl="0"/>
            <a:r>
              <a:rPr lang="en-US"/>
              <a:t>Click to add text</a:t>
            </a:r>
            <a:endParaRPr lang="en-US" dirty="0"/>
          </a:p>
        </p:txBody>
      </p:sp>
      <p:sp>
        <p:nvSpPr>
          <p:cNvPr id="17" name="Text 2"/>
          <p:cNvSpPr>
            <a:spLocks noGrp="1"/>
          </p:cNvSpPr>
          <p:nvPr>
            <p:ph type="body" sz="quarter" idx="23" hasCustomPrompt="1"/>
          </p:nvPr>
        </p:nvSpPr>
        <p:spPr>
          <a:xfrm>
            <a:off x="6389541" y="4266220"/>
            <a:ext cx="2497284" cy="363538"/>
          </a:xfrm>
        </p:spPr>
        <p:txBody>
          <a:bodyPr>
            <a:noAutofit/>
          </a:bodyPr>
          <a:lstStyle>
            <a:lvl1pPr algn="l">
              <a:defRPr sz="1600" b="1" baseline="0"/>
            </a:lvl1pPr>
          </a:lstStyle>
          <a:p>
            <a:pPr lvl="0"/>
            <a:r>
              <a:rPr lang="en-US"/>
              <a:t>Click to add text</a:t>
            </a:r>
            <a:endParaRPr lang="en-US" dirty="0"/>
          </a:p>
        </p:txBody>
      </p:sp>
      <p:sp>
        <p:nvSpPr>
          <p:cNvPr id="15" name="Text 3"/>
          <p:cNvSpPr>
            <a:spLocks noGrp="1"/>
          </p:cNvSpPr>
          <p:nvPr>
            <p:ph type="body" sz="quarter" idx="21" hasCustomPrompt="1"/>
          </p:nvPr>
        </p:nvSpPr>
        <p:spPr>
          <a:xfrm>
            <a:off x="1166800" y="4288115"/>
            <a:ext cx="2941176" cy="363538"/>
          </a:xfrm>
        </p:spPr>
        <p:txBody>
          <a:bodyPr>
            <a:noAutofit/>
          </a:bodyPr>
          <a:lstStyle>
            <a:lvl1pPr algn="r">
              <a:defRPr sz="1600" b="1" baseline="0"/>
            </a:lvl1pPr>
          </a:lstStyle>
          <a:p>
            <a:pPr lvl="0"/>
            <a:r>
              <a:rPr lang="en-US"/>
              <a:t>Click to add text</a:t>
            </a:r>
            <a:endParaRPr lang="ru-RU" dirty="0"/>
          </a:p>
        </p:txBody>
      </p:sp>
      <p:sp>
        <p:nvSpPr>
          <p:cNvPr id="8" name="Picture 2"/>
          <p:cNvSpPr>
            <a:spLocks noGrp="1"/>
          </p:cNvSpPr>
          <p:nvPr>
            <p:ph type="pic" sz="quarter" idx="14"/>
          </p:nvPr>
        </p:nvSpPr>
        <p:spPr>
          <a:xfrm>
            <a:off x="1166799" y="1466877"/>
            <a:ext cx="2880000" cy="1800000"/>
          </a:xfrm>
        </p:spPr>
        <p:txBody>
          <a:bodyPr>
            <a:normAutofit/>
          </a:bodyPr>
          <a:lstStyle>
            <a:lvl1pPr marL="0" indent="0">
              <a:buNone/>
              <a:defRPr sz="1400" baseline="0"/>
            </a:lvl1pPr>
          </a:lstStyle>
          <a:p>
            <a:r>
              <a:rPr lang="en-US" smtClean="0"/>
              <a:t>Click icon to add picture</a:t>
            </a:r>
            <a:endParaRPr lang="ru-RU" dirty="0"/>
          </a:p>
        </p:txBody>
      </p:sp>
      <p:sp>
        <p:nvSpPr>
          <p:cNvPr id="12" name="Text 4"/>
          <p:cNvSpPr>
            <a:spLocks noGrp="1"/>
          </p:cNvSpPr>
          <p:nvPr>
            <p:ph type="body" sz="quarter" idx="17" hasCustomPrompt="1"/>
          </p:nvPr>
        </p:nvSpPr>
        <p:spPr>
          <a:xfrm>
            <a:off x="4997909" y="1082702"/>
            <a:ext cx="3507661" cy="1539794"/>
          </a:xfrm>
        </p:spPr>
        <p:txBody>
          <a:bodyPr>
            <a:noAutofit/>
          </a:bodyPr>
          <a:lstStyle>
            <a:lvl1pPr algn="l">
              <a:defRPr sz="1400" b="0" baseline="0"/>
            </a:lvl1pPr>
          </a:lstStyle>
          <a:p>
            <a:pPr lvl="0"/>
            <a:r>
              <a:rPr lang="en-US"/>
              <a:t>Click to add text</a:t>
            </a:r>
            <a:endParaRPr lang="en-US" dirty="0"/>
          </a:p>
        </p:txBody>
      </p:sp>
      <p:sp>
        <p:nvSpPr>
          <p:cNvPr id="13" name="Text 5"/>
          <p:cNvSpPr>
            <a:spLocks noGrp="1"/>
          </p:cNvSpPr>
          <p:nvPr>
            <p:ph type="body" sz="quarter" idx="16" hasCustomPrompt="1"/>
          </p:nvPr>
        </p:nvSpPr>
        <p:spPr>
          <a:xfrm>
            <a:off x="4997909" y="714859"/>
            <a:ext cx="3507661" cy="363538"/>
          </a:xfrm>
        </p:spPr>
        <p:txBody>
          <a:bodyPr>
            <a:noAutofit/>
          </a:bodyPr>
          <a:lstStyle>
            <a:lvl1pPr algn="l">
              <a:defRPr sz="1600" b="1" baseline="0"/>
            </a:lvl1pPr>
          </a:lstStyle>
          <a:p>
            <a:pPr lvl="0"/>
            <a:r>
              <a:rPr lang="en-US"/>
              <a:t>Click to add text</a:t>
            </a:r>
            <a:endParaRPr lang="en-US" dirty="0"/>
          </a:p>
        </p:txBody>
      </p:sp>
      <p:sp>
        <p:nvSpPr>
          <p:cNvPr id="14" name="Text 6"/>
          <p:cNvSpPr>
            <a:spLocks noGrp="1"/>
          </p:cNvSpPr>
          <p:nvPr>
            <p:ph type="body" sz="quarter" idx="20" hasCustomPrompt="1"/>
          </p:nvPr>
        </p:nvSpPr>
        <p:spPr>
          <a:xfrm>
            <a:off x="1166800" y="696945"/>
            <a:ext cx="2941176"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8636186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Summary">
    <p:spTree>
      <p:nvGrpSpPr>
        <p:cNvPr id="1" name=""/>
        <p:cNvGrpSpPr/>
        <p:nvPr/>
      </p:nvGrpSpPr>
      <p:grpSpPr>
        <a:xfrm>
          <a:off x="0" y="0"/>
          <a:ext cx="0" cy="0"/>
          <a:chOff x="0" y="0"/>
          <a:chExt cx="0" cy="0"/>
        </a:xfrm>
      </p:grpSpPr>
      <p:sp>
        <p:nvSpPr>
          <p:cNvPr id="14" name="Picture 1"/>
          <p:cNvSpPr>
            <a:spLocks noGrp="1"/>
          </p:cNvSpPr>
          <p:nvPr>
            <p:ph type="pic" idx="1"/>
          </p:nvPr>
        </p:nvSpPr>
        <p:spPr>
          <a:xfrm>
            <a:off x="6137189" y="-8467"/>
            <a:ext cx="300778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12" name="Text 1"/>
          <p:cNvSpPr>
            <a:spLocks noGrp="1"/>
          </p:cNvSpPr>
          <p:nvPr>
            <p:ph type="body" sz="quarter" idx="17" hasCustomPrompt="1"/>
          </p:nvPr>
        </p:nvSpPr>
        <p:spPr>
          <a:xfrm>
            <a:off x="1231918" y="5045619"/>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2"/>
          <p:cNvSpPr>
            <a:spLocks noGrp="1"/>
          </p:cNvSpPr>
          <p:nvPr>
            <p:ph type="body" sz="quarter" idx="15" hasCustomPrompt="1"/>
          </p:nvPr>
        </p:nvSpPr>
        <p:spPr>
          <a:xfrm>
            <a:off x="1231918" y="3971450"/>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3"/>
          <p:cNvSpPr>
            <a:spLocks noGrp="1"/>
          </p:cNvSpPr>
          <p:nvPr>
            <p:ph type="body" sz="quarter" idx="11" hasCustomPrompt="1"/>
          </p:nvPr>
        </p:nvSpPr>
        <p:spPr>
          <a:xfrm>
            <a:off x="1231918" y="2897281"/>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3" name="Text 4"/>
          <p:cNvSpPr>
            <a:spLocks noGrp="1"/>
          </p:cNvSpPr>
          <p:nvPr>
            <p:ph type="body" sz="quarter" idx="19" hasCustomPrompt="1"/>
          </p:nvPr>
        </p:nvSpPr>
        <p:spPr>
          <a:xfrm>
            <a:off x="596901" y="1787899"/>
            <a:ext cx="4815358"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597320" y="120645"/>
            <a:ext cx="4814939"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5035671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gratulations">
    <p:spTree>
      <p:nvGrpSpPr>
        <p:cNvPr id="1" name=""/>
        <p:cNvGrpSpPr/>
        <p:nvPr/>
      </p:nvGrpSpPr>
      <p:grpSpPr>
        <a:xfrm>
          <a:off x="0" y="0"/>
          <a:ext cx="0" cy="0"/>
          <a:chOff x="0" y="0"/>
          <a:chExt cx="0" cy="0"/>
        </a:xfrm>
      </p:grpSpPr>
      <p:sp>
        <p:nvSpPr>
          <p:cNvPr id="3" name="Picture 1"/>
          <p:cNvSpPr>
            <a:spLocks noGrp="1"/>
          </p:cNvSpPr>
          <p:nvPr>
            <p:ph type="pic" idx="1"/>
          </p:nvPr>
        </p:nvSpPr>
        <p:spPr>
          <a:xfrm>
            <a:off x="5145206" y="3"/>
            <a:ext cx="3998795" cy="6857999"/>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4" name="Text 1"/>
          <p:cNvSpPr>
            <a:spLocks noGrp="1"/>
          </p:cNvSpPr>
          <p:nvPr>
            <p:ph type="body" sz="half" idx="2" hasCustomPrompt="1"/>
          </p:nvPr>
        </p:nvSpPr>
        <p:spPr>
          <a:xfrm>
            <a:off x="836579" y="3371855"/>
            <a:ext cx="3852154" cy="3079324"/>
          </a:xfrm>
        </p:spPr>
        <p:txBody>
          <a:bodyPr>
            <a:noAutofit/>
          </a:bodyPr>
          <a:lstStyle>
            <a:lvl1pPr marL="0" indent="0" algn="l">
              <a:buNone/>
              <a:defRPr sz="1600">
                <a:solidFill>
                  <a:schemeClr val="tx1">
                    <a:lumMod val="65000"/>
                    <a:lumOff val="3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add text</a:t>
            </a:r>
            <a:endParaRPr lang="en-US" dirty="0"/>
          </a:p>
        </p:txBody>
      </p:sp>
      <p:sp>
        <p:nvSpPr>
          <p:cNvPr id="5" name="Title"/>
          <p:cNvSpPr>
            <a:spLocks noGrp="1"/>
          </p:cNvSpPr>
          <p:nvPr>
            <p:ph type="title" hasCustomPrompt="1"/>
          </p:nvPr>
        </p:nvSpPr>
        <p:spPr>
          <a:xfrm>
            <a:off x="836579" y="1171068"/>
            <a:ext cx="3852153" cy="1475360"/>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6994422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Course Title">
    <p:bg>
      <p:bgPr>
        <a:solidFill>
          <a:schemeClr val="bg1">
            <a:lumMod val="85000"/>
          </a:schemeClr>
        </a:solidFill>
        <a:effectLst/>
      </p:bgPr>
    </p:bg>
    <p:spTree>
      <p:nvGrpSpPr>
        <p:cNvPr id="1" name=""/>
        <p:cNvGrpSpPr/>
        <p:nvPr/>
      </p:nvGrpSpPr>
      <p:grpSpPr>
        <a:xfrm>
          <a:off x="0" y="0"/>
          <a:ext cx="0" cy="0"/>
          <a:chOff x="0" y="0"/>
          <a:chExt cx="0" cy="0"/>
        </a:xfrm>
      </p:grpSpPr>
      <p:sp>
        <p:nvSpPr>
          <p:cNvPr id="8" name="Picture 1"/>
          <p:cNvSpPr>
            <a:spLocks noGrp="1"/>
          </p:cNvSpPr>
          <p:nvPr>
            <p:ph type="pic" sz="quarter" idx="13"/>
          </p:nvPr>
        </p:nvSpPr>
        <p:spPr>
          <a:xfrm>
            <a:off x="0" y="0"/>
            <a:ext cx="9144000" cy="6858000"/>
          </a:xfrm>
        </p:spPr>
        <p:txBody>
          <a:bodyPr>
            <a:normAutofit/>
          </a:bodyPr>
          <a:lstStyle>
            <a:lvl1pPr marL="0" indent="0">
              <a:buNone/>
              <a:defRPr sz="1400" baseline="0"/>
            </a:lvl1pPr>
          </a:lstStyle>
          <a:p>
            <a:r>
              <a:rPr lang="en-US" smtClean="0"/>
              <a:t>Click icon to add picture</a:t>
            </a:r>
            <a:endParaRPr lang="ru-RU" dirty="0"/>
          </a:p>
        </p:txBody>
      </p:sp>
      <p:sp>
        <p:nvSpPr>
          <p:cNvPr id="3" name="Subtitle 1"/>
          <p:cNvSpPr>
            <a:spLocks noGrp="1"/>
          </p:cNvSpPr>
          <p:nvPr>
            <p:ph type="subTitle" idx="1" hasCustomPrompt="1"/>
          </p:nvPr>
        </p:nvSpPr>
        <p:spPr>
          <a:xfrm>
            <a:off x="1143000" y="4504928"/>
            <a:ext cx="6858000" cy="1655762"/>
          </a:xfrm>
        </p:spPr>
        <p:txBody>
          <a:bodyPr>
            <a:noAutofit/>
          </a:bodyPr>
          <a:lstStyle>
            <a:lvl1pPr marL="0" indent="0" algn="ctr">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2" name="Title"/>
          <p:cNvSpPr>
            <a:spLocks noGrp="1"/>
          </p:cNvSpPr>
          <p:nvPr>
            <p:ph type="ctrTitle" hasCustomPrompt="1"/>
          </p:nvPr>
        </p:nvSpPr>
        <p:spPr>
          <a:xfrm>
            <a:off x="1143000" y="1447315"/>
            <a:ext cx="6858000" cy="2387600"/>
          </a:xfrm>
        </p:spPr>
        <p:txBody>
          <a:bodyPr anchor="b">
            <a:noAutofit/>
          </a:bodyPr>
          <a:lstStyle>
            <a:lvl1pPr algn="ctr">
              <a:defRPr sz="4000">
                <a:solidFill>
                  <a:schemeClr val="bg1"/>
                </a:solidFill>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2871723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Module Title">
    <p:bg>
      <p:bgPr>
        <a:solidFill>
          <a:schemeClr val="bg1">
            <a:lumMod val="85000"/>
          </a:schemeClr>
        </a:solidFill>
        <a:effectLst/>
      </p:bgPr>
    </p:bg>
    <p:spTree>
      <p:nvGrpSpPr>
        <p:cNvPr id="1" name=""/>
        <p:cNvGrpSpPr/>
        <p:nvPr/>
      </p:nvGrpSpPr>
      <p:grpSpPr>
        <a:xfrm>
          <a:off x="0" y="0"/>
          <a:ext cx="0" cy="0"/>
          <a:chOff x="0" y="0"/>
          <a:chExt cx="0" cy="0"/>
        </a:xfrm>
      </p:grpSpPr>
      <p:sp>
        <p:nvSpPr>
          <p:cNvPr id="7" name="Picture 1"/>
          <p:cNvSpPr>
            <a:spLocks noGrp="1"/>
          </p:cNvSpPr>
          <p:nvPr>
            <p:ph type="pic" sz="quarter" idx="13"/>
          </p:nvPr>
        </p:nvSpPr>
        <p:spPr>
          <a:xfrm>
            <a:off x="0" y="0"/>
            <a:ext cx="9144000" cy="685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Subtitle 1"/>
          <p:cNvSpPr>
            <a:spLocks noGrp="1"/>
          </p:cNvSpPr>
          <p:nvPr>
            <p:ph type="subTitle" idx="1" hasCustomPrompt="1"/>
          </p:nvPr>
        </p:nvSpPr>
        <p:spPr>
          <a:xfrm>
            <a:off x="1007725" y="4153347"/>
            <a:ext cx="5103159" cy="1655762"/>
          </a:xfrm>
        </p:spPr>
        <p:txBody>
          <a:bodyPr>
            <a:noAutofit/>
          </a:bodyPr>
          <a:lstStyle>
            <a:lvl1pPr marL="0" indent="0" algn="l">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12" name="Title"/>
          <p:cNvSpPr>
            <a:spLocks noGrp="1"/>
          </p:cNvSpPr>
          <p:nvPr>
            <p:ph type="ctrTitle" hasCustomPrompt="1"/>
          </p:nvPr>
        </p:nvSpPr>
        <p:spPr>
          <a:xfrm>
            <a:off x="997664" y="2741375"/>
            <a:ext cx="7155737" cy="1088897"/>
          </a:xfrm>
        </p:spPr>
        <p:txBody>
          <a:bodyPr anchor="t">
            <a:noAutofit/>
          </a:bodyPr>
          <a:lstStyle>
            <a:lvl1pPr algn="l">
              <a:defRPr sz="3600">
                <a:solidFill>
                  <a:schemeClr val="bg1"/>
                </a:solidFill>
                <a:latin typeface="+mj-lt"/>
              </a:defRPr>
            </a:lvl1pPr>
          </a:lstStyle>
          <a:p>
            <a:r>
              <a:rPr lang="en-US"/>
              <a:t>Click to add title</a:t>
            </a:r>
            <a:endParaRPr lang="ru-RU" dirty="0"/>
          </a:p>
        </p:txBody>
      </p:sp>
      <p:sp>
        <p:nvSpPr>
          <p:cNvPr id="3" name="Text 1"/>
          <p:cNvSpPr>
            <a:spLocks noGrp="1"/>
          </p:cNvSpPr>
          <p:nvPr>
            <p:ph type="body" sz="quarter" idx="10" hasCustomPrompt="1"/>
          </p:nvPr>
        </p:nvSpPr>
        <p:spPr>
          <a:xfrm>
            <a:off x="1007725" y="1517718"/>
            <a:ext cx="3671887" cy="627063"/>
          </a:xfrm>
        </p:spPr>
        <p:txBody>
          <a:bodyPr wrap="square">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2400">
                <a:solidFill>
                  <a:schemeClr val="bg1"/>
                </a:solidFill>
                <a:latin typeface="+mn-lt"/>
                <a:cs typeface="Segoe UI" panose="020B0502040204020203"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2408740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Main Menu">
    <p:spTree>
      <p:nvGrpSpPr>
        <p:cNvPr id="1" name=""/>
        <p:cNvGrpSpPr/>
        <p:nvPr/>
      </p:nvGrpSpPr>
      <p:grpSpPr>
        <a:xfrm>
          <a:off x="0" y="0"/>
          <a:ext cx="0" cy="0"/>
          <a:chOff x="0" y="0"/>
          <a:chExt cx="0" cy="0"/>
        </a:xfrm>
      </p:grpSpPr>
      <p:sp>
        <p:nvSpPr>
          <p:cNvPr id="3" name="Picture 1"/>
          <p:cNvSpPr>
            <a:spLocks noGrp="1"/>
          </p:cNvSpPr>
          <p:nvPr>
            <p:ph type="pic" idx="1"/>
          </p:nvPr>
        </p:nvSpPr>
        <p:spPr>
          <a:xfrm>
            <a:off x="6315240" y="0"/>
            <a:ext cx="284400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35" name="Text 1"/>
          <p:cNvSpPr>
            <a:spLocks noGrp="1"/>
          </p:cNvSpPr>
          <p:nvPr>
            <p:ph type="body" sz="quarter" idx="35" hasCustomPrompt="1"/>
          </p:nvPr>
        </p:nvSpPr>
        <p:spPr>
          <a:xfrm>
            <a:off x="694711" y="5565803"/>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34" name="Text 2"/>
          <p:cNvSpPr>
            <a:spLocks noGrp="1"/>
          </p:cNvSpPr>
          <p:nvPr>
            <p:ph type="body" sz="quarter" idx="34" hasCustomPrompt="1"/>
          </p:nvPr>
        </p:nvSpPr>
        <p:spPr>
          <a:xfrm>
            <a:off x="694711" y="4713902"/>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9" name="Text 3"/>
          <p:cNvSpPr>
            <a:spLocks noGrp="1"/>
          </p:cNvSpPr>
          <p:nvPr>
            <p:ph type="body" sz="quarter" idx="33" hasCustomPrompt="1"/>
          </p:nvPr>
        </p:nvSpPr>
        <p:spPr>
          <a:xfrm>
            <a:off x="694711" y="3862001"/>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8" name="Text 4"/>
          <p:cNvSpPr>
            <a:spLocks noGrp="1"/>
          </p:cNvSpPr>
          <p:nvPr>
            <p:ph type="body" sz="quarter" idx="32" hasCustomPrompt="1"/>
          </p:nvPr>
        </p:nvSpPr>
        <p:spPr>
          <a:xfrm>
            <a:off x="694711" y="3010100"/>
            <a:ext cx="4602490" cy="554707"/>
          </a:xfrm>
          <a:prstGeom prst="roundRect">
            <a:avLst>
              <a:gd name="adj" fmla="val 4771"/>
            </a:avLst>
          </a:prstGeom>
          <a:noFill/>
        </p:spPr>
        <p:txBody>
          <a:bodyPr lIns="216000" anchor="ctr" anchorCtr="0">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600">
                <a:solidFill>
                  <a:schemeClr val="tx1">
                    <a:lumMod val="65000"/>
                    <a:lumOff val="35000"/>
                  </a:schemeClr>
                </a:solidFill>
              </a:defRPr>
            </a:lvl1pPr>
            <a:lvl5pPr marL="1371600" indent="0">
              <a:buNone/>
              <a:defRPr/>
            </a:lvl5pPr>
          </a:lstStyle>
          <a:p>
            <a:pPr marL="0" marR="0" lvl="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a:pPr>
            <a:r>
              <a:rPr lang="en-US"/>
              <a:t>Click to add text</a:t>
            </a:r>
            <a:endParaRPr lang="en-US" dirty="0"/>
          </a:p>
        </p:txBody>
      </p:sp>
      <p:sp>
        <p:nvSpPr>
          <p:cNvPr id="10" name="Text 5"/>
          <p:cNvSpPr>
            <a:spLocks noGrp="1"/>
          </p:cNvSpPr>
          <p:nvPr>
            <p:ph type="body" sz="quarter" idx="31" hasCustomPrompt="1"/>
          </p:nvPr>
        </p:nvSpPr>
        <p:spPr>
          <a:xfrm>
            <a:off x="682080" y="2158199"/>
            <a:ext cx="4602490" cy="554707"/>
          </a:xfrm>
          <a:prstGeom prst="roundRect">
            <a:avLst>
              <a:gd name="adj" fmla="val 4771"/>
            </a:avLst>
          </a:prstGeom>
          <a:noFill/>
        </p:spPr>
        <p:txBody>
          <a:bodyPr lIns="216000" anchor="ctr" anchorCtr="0">
            <a:noAutofit/>
          </a:bodyPr>
          <a:lstStyle>
            <a:lvl1pPr marL="0" indent="0">
              <a:buNone/>
              <a:defRPr sz="1600" baseline="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8" name="Title"/>
          <p:cNvSpPr>
            <a:spLocks noGrp="1"/>
          </p:cNvSpPr>
          <p:nvPr>
            <p:ph type="title" hasCustomPrompt="1"/>
          </p:nvPr>
        </p:nvSpPr>
        <p:spPr>
          <a:xfrm>
            <a:off x="597320" y="120644"/>
            <a:ext cx="5063090" cy="1113796"/>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7030121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Course Objectives">
    <p:spTree>
      <p:nvGrpSpPr>
        <p:cNvPr id="1" name=""/>
        <p:cNvGrpSpPr/>
        <p:nvPr/>
      </p:nvGrpSpPr>
      <p:grpSpPr>
        <a:xfrm>
          <a:off x="0" y="0"/>
          <a:ext cx="0" cy="0"/>
          <a:chOff x="0" y="0"/>
          <a:chExt cx="0" cy="0"/>
        </a:xfrm>
      </p:grpSpPr>
      <p:sp>
        <p:nvSpPr>
          <p:cNvPr id="13" name="Text 1"/>
          <p:cNvSpPr>
            <a:spLocks noGrp="1"/>
          </p:cNvSpPr>
          <p:nvPr>
            <p:ph type="body" sz="quarter" idx="18" hasCustomPrompt="1"/>
          </p:nvPr>
        </p:nvSpPr>
        <p:spPr>
          <a:xfrm>
            <a:off x="5430166" y="5045618"/>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1" name="Text 2"/>
          <p:cNvSpPr>
            <a:spLocks noGrp="1"/>
          </p:cNvSpPr>
          <p:nvPr>
            <p:ph type="body" sz="quarter" idx="16" hasCustomPrompt="1"/>
          </p:nvPr>
        </p:nvSpPr>
        <p:spPr>
          <a:xfrm>
            <a:off x="5430166" y="395780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3" name="Text 3"/>
          <p:cNvSpPr>
            <a:spLocks noGrp="1"/>
          </p:cNvSpPr>
          <p:nvPr>
            <p:ph type="body" sz="quarter" idx="14" hasCustomPrompt="1"/>
          </p:nvPr>
        </p:nvSpPr>
        <p:spPr>
          <a:xfrm>
            <a:off x="5430165" y="290759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2" name="Text 4"/>
          <p:cNvSpPr>
            <a:spLocks noGrp="1"/>
          </p:cNvSpPr>
          <p:nvPr>
            <p:ph type="body" sz="quarter" idx="17" hasCustomPrompt="1"/>
          </p:nvPr>
        </p:nvSpPr>
        <p:spPr>
          <a:xfrm>
            <a:off x="1355488" y="504561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0" name="Text 5"/>
          <p:cNvSpPr>
            <a:spLocks noGrp="1"/>
          </p:cNvSpPr>
          <p:nvPr>
            <p:ph type="body" sz="quarter" idx="15" hasCustomPrompt="1"/>
          </p:nvPr>
        </p:nvSpPr>
        <p:spPr>
          <a:xfrm>
            <a:off x="1355488" y="3971450"/>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29" name="Text 6"/>
          <p:cNvSpPr>
            <a:spLocks noGrp="1"/>
          </p:cNvSpPr>
          <p:nvPr>
            <p:ph type="body" sz="quarter" idx="11" hasCustomPrompt="1"/>
          </p:nvPr>
        </p:nvSpPr>
        <p:spPr>
          <a:xfrm>
            <a:off x="1355488" y="289728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 name="Text 7"/>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7" name="Title"/>
          <p:cNvSpPr>
            <a:spLocks noGrp="1"/>
          </p:cNvSpPr>
          <p:nvPr>
            <p:ph type="title" hasCustomPrompt="1"/>
          </p:nvPr>
        </p:nvSpPr>
        <p:spPr>
          <a:xfrm>
            <a:off x="597320" y="120645"/>
            <a:ext cx="7918031"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5337564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Definitions">
    <p:spTree>
      <p:nvGrpSpPr>
        <p:cNvPr id="1" name=""/>
        <p:cNvGrpSpPr/>
        <p:nvPr/>
      </p:nvGrpSpPr>
      <p:grpSpPr>
        <a:xfrm>
          <a:off x="0" y="0"/>
          <a:ext cx="0" cy="0"/>
          <a:chOff x="0" y="0"/>
          <a:chExt cx="0" cy="0"/>
        </a:xfrm>
      </p:grpSpPr>
      <p:sp>
        <p:nvSpPr>
          <p:cNvPr id="5" name="Text 1"/>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
        <p:nvSpPr>
          <p:cNvPr id="3" name="Table"/>
          <p:cNvSpPr>
            <a:spLocks noGrp="1"/>
          </p:cNvSpPr>
          <p:nvPr>
            <p:ph type="tbl" sz="quarter" idx="20"/>
          </p:nvPr>
        </p:nvSpPr>
        <p:spPr>
          <a:xfrm>
            <a:off x="730716" y="2937085"/>
            <a:ext cx="7662786" cy="3332421"/>
          </a:xfrm>
        </p:spPr>
        <p:txBody>
          <a:bodyPr/>
          <a:lstStyle/>
          <a:p>
            <a:r>
              <a:rPr lang="en-US" smtClean="0"/>
              <a:t>Click icon to add table</a:t>
            </a:r>
            <a:endParaRPr lang="en-US"/>
          </a:p>
        </p:txBody>
      </p:sp>
    </p:spTree>
    <p:custDataLst>
      <p:tags r:id="rId1"/>
    </p:custDataLst>
    <p:extLst>
      <p:ext uri="{BB962C8B-B14F-4D97-AF65-F5344CB8AC3E}">
        <p14:creationId xmlns:p14="http://schemas.microsoft.com/office/powerpoint/2010/main" val="41467130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82654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urse Objectives">
    <p:spTree>
      <p:nvGrpSpPr>
        <p:cNvPr id="1" name=""/>
        <p:cNvGrpSpPr/>
        <p:nvPr/>
      </p:nvGrpSpPr>
      <p:grpSpPr>
        <a:xfrm>
          <a:off x="0" y="0"/>
          <a:ext cx="0" cy="0"/>
          <a:chOff x="0" y="0"/>
          <a:chExt cx="0" cy="0"/>
        </a:xfrm>
      </p:grpSpPr>
      <p:sp>
        <p:nvSpPr>
          <p:cNvPr id="13" name="Text 1"/>
          <p:cNvSpPr>
            <a:spLocks noGrp="1"/>
          </p:cNvSpPr>
          <p:nvPr>
            <p:ph type="body" sz="quarter" idx="18" hasCustomPrompt="1"/>
          </p:nvPr>
        </p:nvSpPr>
        <p:spPr>
          <a:xfrm>
            <a:off x="5430166" y="5045618"/>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1" name="Text 2"/>
          <p:cNvSpPr>
            <a:spLocks noGrp="1"/>
          </p:cNvSpPr>
          <p:nvPr>
            <p:ph type="body" sz="quarter" idx="16" hasCustomPrompt="1"/>
          </p:nvPr>
        </p:nvSpPr>
        <p:spPr>
          <a:xfrm>
            <a:off x="5430166" y="395780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3" name="Text 3"/>
          <p:cNvSpPr>
            <a:spLocks noGrp="1"/>
          </p:cNvSpPr>
          <p:nvPr>
            <p:ph type="body" sz="quarter" idx="14" hasCustomPrompt="1"/>
          </p:nvPr>
        </p:nvSpPr>
        <p:spPr>
          <a:xfrm>
            <a:off x="5430165" y="290759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2" name="Text 4"/>
          <p:cNvSpPr>
            <a:spLocks noGrp="1"/>
          </p:cNvSpPr>
          <p:nvPr>
            <p:ph type="body" sz="quarter" idx="17" hasCustomPrompt="1"/>
          </p:nvPr>
        </p:nvSpPr>
        <p:spPr>
          <a:xfrm>
            <a:off x="1355488" y="504561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0" name="Text 5"/>
          <p:cNvSpPr>
            <a:spLocks noGrp="1"/>
          </p:cNvSpPr>
          <p:nvPr>
            <p:ph type="body" sz="quarter" idx="15" hasCustomPrompt="1"/>
          </p:nvPr>
        </p:nvSpPr>
        <p:spPr>
          <a:xfrm>
            <a:off x="1355488" y="3971450"/>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29" name="Text 6"/>
          <p:cNvSpPr>
            <a:spLocks noGrp="1"/>
          </p:cNvSpPr>
          <p:nvPr>
            <p:ph type="body" sz="quarter" idx="11" hasCustomPrompt="1"/>
          </p:nvPr>
        </p:nvSpPr>
        <p:spPr>
          <a:xfrm>
            <a:off x="1355488" y="289728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 name="Text 7"/>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7" name="Title"/>
          <p:cNvSpPr>
            <a:spLocks noGrp="1"/>
          </p:cNvSpPr>
          <p:nvPr>
            <p:ph type="title" hasCustomPrompt="1"/>
          </p:nvPr>
        </p:nvSpPr>
        <p:spPr>
          <a:xfrm>
            <a:off x="597320" y="120645"/>
            <a:ext cx="7918031"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1102249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9891950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30/7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3638551" y="-8467"/>
            <a:ext cx="5506418"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530681" y="2536941"/>
            <a:ext cx="2758621" cy="3897682"/>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30681" y="838201"/>
            <a:ext cx="2758620" cy="982133"/>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9276163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70/3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3639497" cy="6857999"/>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4162893" y="2524835"/>
            <a:ext cx="4352458" cy="401244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4162892" y="420896"/>
            <a:ext cx="4352458"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8961536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50/50 Picture Top">
    <p:spTree>
      <p:nvGrpSpPr>
        <p:cNvPr id="1" name=""/>
        <p:cNvGrpSpPr/>
        <p:nvPr/>
      </p:nvGrpSpPr>
      <p:grpSpPr>
        <a:xfrm>
          <a:off x="0" y="0"/>
          <a:ext cx="0" cy="0"/>
          <a:chOff x="0" y="0"/>
          <a:chExt cx="0" cy="0"/>
        </a:xfrm>
      </p:grpSpPr>
      <p:sp>
        <p:nvSpPr>
          <p:cNvPr id="3" name="Picture 1"/>
          <p:cNvSpPr>
            <a:spLocks noGrp="1"/>
          </p:cNvSpPr>
          <p:nvPr>
            <p:ph type="pic" idx="1"/>
          </p:nvPr>
        </p:nvSpPr>
        <p:spPr>
          <a:xfrm>
            <a:off x="0" y="1"/>
            <a:ext cx="9144000" cy="3420533"/>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5" name="Text 1"/>
          <p:cNvSpPr>
            <a:spLocks noGrp="1"/>
          </p:cNvSpPr>
          <p:nvPr>
            <p:ph type="body" sz="half" idx="2" hasCustomPrompt="1"/>
          </p:nvPr>
        </p:nvSpPr>
        <p:spPr>
          <a:xfrm>
            <a:off x="612984" y="5066116"/>
            <a:ext cx="7918032" cy="1389276"/>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612985" y="3644241"/>
            <a:ext cx="7918031" cy="724035"/>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43407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50/50 Picture Left">
    <p:spTree>
      <p:nvGrpSpPr>
        <p:cNvPr id="1" name=""/>
        <p:cNvGrpSpPr/>
        <p:nvPr/>
      </p:nvGrpSpPr>
      <p:grpSpPr>
        <a:xfrm>
          <a:off x="0" y="0"/>
          <a:ext cx="0" cy="0"/>
          <a:chOff x="0" y="0"/>
          <a:chExt cx="0" cy="0"/>
        </a:xfrm>
      </p:grpSpPr>
      <p:sp>
        <p:nvSpPr>
          <p:cNvPr id="3" name="Picture 1"/>
          <p:cNvSpPr>
            <a:spLocks noGrp="1"/>
          </p:cNvSpPr>
          <p:nvPr>
            <p:ph type="pic" idx="1"/>
          </p:nvPr>
        </p:nvSpPr>
        <p:spPr>
          <a:xfrm>
            <a:off x="-1" y="1"/>
            <a:ext cx="4572001" cy="6857999"/>
          </a:xfrm>
        </p:spPr>
        <p:txBody>
          <a:bodyPr>
            <a:normAutofit/>
          </a:bodyPr>
          <a:lstStyle>
            <a:lvl1pPr marL="0" indent="0">
              <a:buNone/>
              <a:defRPr sz="1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4" name="Text 1"/>
          <p:cNvSpPr>
            <a:spLocks noGrp="1"/>
          </p:cNvSpPr>
          <p:nvPr>
            <p:ph type="body" sz="half" idx="2" hasCustomPrompt="1"/>
          </p:nvPr>
        </p:nvSpPr>
        <p:spPr>
          <a:xfrm>
            <a:off x="5035045" y="2351351"/>
            <a:ext cx="3629303" cy="3942795"/>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0" name="Title"/>
          <p:cNvSpPr>
            <a:spLocks noGrp="1"/>
          </p:cNvSpPr>
          <p:nvPr>
            <p:ph type="title" hasCustomPrompt="1"/>
          </p:nvPr>
        </p:nvSpPr>
        <p:spPr>
          <a:xfrm>
            <a:off x="5035045" y="502783"/>
            <a:ext cx="3643127" cy="1136791"/>
          </a:xfrm>
        </p:spPr>
        <p:txBody>
          <a:bodyPr anchor="b">
            <a:noAutofit/>
          </a:bodyPr>
          <a:lstStyle>
            <a:lvl1pPr>
              <a:defRPr sz="28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7076828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40/6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4223000" y="1941918"/>
            <a:ext cx="4250109" cy="4021958"/>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6" name="Text 1"/>
          <p:cNvSpPr>
            <a:spLocks noGrp="1"/>
          </p:cNvSpPr>
          <p:nvPr>
            <p:ph type="body" sz="half" idx="2" hasCustomPrompt="1"/>
          </p:nvPr>
        </p:nvSpPr>
        <p:spPr>
          <a:xfrm>
            <a:off x="593698" y="1941918"/>
            <a:ext cx="3275570" cy="40219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5800762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60/40 Picture Right">
    <p:spTree>
      <p:nvGrpSpPr>
        <p:cNvPr id="1" name=""/>
        <p:cNvGrpSpPr/>
        <p:nvPr/>
      </p:nvGrpSpPr>
      <p:grpSpPr>
        <a:xfrm>
          <a:off x="0" y="0"/>
          <a:ext cx="0" cy="0"/>
          <a:chOff x="0" y="0"/>
          <a:chExt cx="0" cy="0"/>
        </a:xfrm>
      </p:grpSpPr>
      <p:sp>
        <p:nvSpPr>
          <p:cNvPr id="3" name="Picture 1"/>
          <p:cNvSpPr>
            <a:spLocks noGrp="1"/>
          </p:cNvSpPr>
          <p:nvPr>
            <p:ph type="pic" idx="1"/>
          </p:nvPr>
        </p:nvSpPr>
        <p:spPr>
          <a:xfrm>
            <a:off x="5105546" y="1941917"/>
            <a:ext cx="3409805" cy="3982340"/>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5" name="Text 1"/>
          <p:cNvSpPr>
            <a:spLocks noGrp="1"/>
          </p:cNvSpPr>
          <p:nvPr>
            <p:ph type="body" sz="half" idx="2" hasCustomPrompt="1"/>
          </p:nvPr>
        </p:nvSpPr>
        <p:spPr>
          <a:xfrm>
            <a:off x="597320" y="1941917"/>
            <a:ext cx="4067813" cy="3982340"/>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2437520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Problem and Solution">
    <p:spTree>
      <p:nvGrpSpPr>
        <p:cNvPr id="1" name=""/>
        <p:cNvGrpSpPr/>
        <p:nvPr/>
      </p:nvGrpSpPr>
      <p:grpSpPr>
        <a:xfrm>
          <a:off x="0" y="0"/>
          <a:ext cx="0" cy="0"/>
          <a:chOff x="0" y="0"/>
          <a:chExt cx="0" cy="0"/>
        </a:xfrm>
      </p:grpSpPr>
      <p:sp>
        <p:nvSpPr>
          <p:cNvPr id="15" name="Text 1"/>
          <p:cNvSpPr>
            <a:spLocks noGrp="1"/>
          </p:cNvSpPr>
          <p:nvPr>
            <p:ph type="body" sz="half" idx="15" hasCustomPrompt="1"/>
          </p:nvPr>
        </p:nvSpPr>
        <p:spPr>
          <a:xfrm>
            <a:off x="4526600" y="4866830"/>
            <a:ext cx="3703516" cy="1546609"/>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5" name="Text 2"/>
          <p:cNvSpPr>
            <a:spLocks noGrp="1"/>
          </p:cNvSpPr>
          <p:nvPr>
            <p:ph type="body" sz="quarter" idx="3" hasCustomPrompt="1"/>
          </p:nvPr>
        </p:nvSpPr>
        <p:spPr>
          <a:xfrm>
            <a:off x="4526600" y="3840430"/>
            <a:ext cx="3730812" cy="682191"/>
          </a:xfrm>
        </p:spPr>
        <p:txBody>
          <a:bodyPr anchor="b">
            <a:noAutofit/>
          </a:bodyPr>
          <a:lstStyle>
            <a:lvl1pPr marL="0" indent="0">
              <a:buNone/>
              <a:defRPr sz="16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1"/>
          <p:cNvSpPr>
            <a:spLocks noGrp="1"/>
          </p:cNvSpPr>
          <p:nvPr>
            <p:ph type="pic" sz="quarter" idx="14"/>
          </p:nvPr>
        </p:nvSpPr>
        <p:spPr>
          <a:xfrm>
            <a:off x="4629151" y="1670445"/>
            <a:ext cx="3240000" cy="2160000"/>
          </a:xfrm>
        </p:spPr>
        <p:txBody>
          <a:bodyPr>
            <a:normAutofit/>
          </a:bodyPr>
          <a:lstStyle>
            <a:lvl1pPr marL="0" indent="0">
              <a:buNone/>
              <a:defRPr sz="1400"/>
            </a:lvl1pPr>
          </a:lstStyle>
          <a:p>
            <a:r>
              <a:rPr lang="en-US" smtClean="0"/>
              <a:t>Click icon to add picture</a:t>
            </a:r>
            <a:endParaRPr lang="ru-RU" dirty="0"/>
          </a:p>
        </p:txBody>
      </p:sp>
      <p:sp>
        <p:nvSpPr>
          <p:cNvPr id="4" name="Text 3"/>
          <p:cNvSpPr>
            <a:spLocks noGrp="1"/>
          </p:cNvSpPr>
          <p:nvPr>
            <p:ph type="body" sz="quarter" idx="16" hasCustomPrompt="1"/>
          </p:nvPr>
        </p:nvSpPr>
        <p:spPr>
          <a:xfrm>
            <a:off x="527168" y="4866830"/>
            <a:ext cx="3703638" cy="1546609"/>
          </a:xfrm>
        </p:spPr>
        <p:txBody>
          <a:bodyPr>
            <a:normAutofit/>
          </a:bodyPr>
          <a:lstStyle>
            <a:lvl1pPr>
              <a:defRPr sz="1600"/>
            </a:lvl1pPr>
          </a:lstStyle>
          <a:p>
            <a:pPr lvl="0"/>
            <a:r>
              <a:rPr lang="en-US"/>
              <a:t>Click to add text</a:t>
            </a:r>
            <a:endParaRPr lang="en-US" dirty="0"/>
          </a:p>
        </p:txBody>
      </p:sp>
      <p:sp>
        <p:nvSpPr>
          <p:cNvPr id="3" name="Text 4"/>
          <p:cNvSpPr>
            <a:spLocks noGrp="1"/>
          </p:cNvSpPr>
          <p:nvPr>
            <p:ph type="body" idx="1" hasCustomPrompt="1"/>
          </p:nvPr>
        </p:nvSpPr>
        <p:spPr>
          <a:xfrm>
            <a:off x="527290" y="3840430"/>
            <a:ext cx="3703516" cy="682191"/>
          </a:xfrm>
        </p:spPr>
        <p:txBody>
          <a:bodyPr anchor="b">
            <a:noAutofit/>
          </a:bodyPr>
          <a:lstStyle>
            <a:lvl1pPr marL="0" indent="0">
              <a:buNone/>
              <a:defRPr sz="1600" b="1" baseline="0">
                <a:latin typeface="Open Sans Semibold" panose="020B0706030804020204" pitchFamily="34" charset="0"/>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0" name="Picture 2"/>
          <p:cNvSpPr>
            <a:spLocks noGrp="1"/>
          </p:cNvSpPr>
          <p:nvPr>
            <p:ph type="pic" sz="quarter" idx="13"/>
          </p:nvPr>
        </p:nvSpPr>
        <p:spPr>
          <a:xfrm>
            <a:off x="628651" y="1660598"/>
            <a:ext cx="3240000" cy="2160000"/>
          </a:xfrm>
        </p:spPr>
        <p:txBody>
          <a:bodyPr>
            <a:normAutofit/>
          </a:bodyPr>
          <a:lstStyle>
            <a:lvl1pPr marL="0" indent="0">
              <a:buNone/>
              <a:defRPr sz="1400"/>
            </a:lvl1pPr>
          </a:lstStyle>
          <a:p>
            <a:r>
              <a:rPr lang="en-US" smtClean="0"/>
              <a:t>Click icon to add picture</a:t>
            </a:r>
            <a:endParaRPr lang="ru-RU" dirty="0"/>
          </a:p>
        </p:txBody>
      </p:sp>
      <p:sp>
        <p:nvSpPr>
          <p:cNvPr id="13"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2479709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Situations">
    <p:spTree>
      <p:nvGrpSpPr>
        <p:cNvPr id="1" name=""/>
        <p:cNvGrpSpPr/>
        <p:nvPr/>
      </p:nvGrpSpPr>
      <p:grpSpPr>
        <a:xfrm>
          <a:off x="0" y="0"/>
          <a:ext cx="0" cy="0"/>
          <a:chOff x="0" y="0"/>
          <a:chExt cx="0" cy="0"/>
        </a:xfrm>
      </p:grpSpPr>
      <p:sp>
        <p:nvSpPr>
          <p:cNvPr id="22" name="Picture 1"/>
          <p:cNvSpPr>
            <a:spLocks noGrp="1"/>
          </p:cNvSpPr>
          <p:nvPr>
            <p:ph type="pic" sz="quarter" idx="16"/>
          </p:nvPr>
        </p:nvSpPr>
        <p:spPr>
          <a:xfrm>
            <a:off x="4622443" y="4168185"/>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1"/>
          <p:cNvSpPr>
            <a:spLocks noGrp="1"/>
          </p:cNvSpPr>
          <p:nvPr>
            <p:ph type="body" sz="quarter" idx="22" hasCustomPrompt="1"/>
          </p:nvPr>
        </p:nvSpPr>
        <p:spPr>
          <a:xfrm>
            <a:off x="4621923" y="6093845"/>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3" name="Picture 2"/>
          <p:cNvSpPr>
            <a:spLocks noGrp="1"/>
          </p:cNvSpPr>
          <p:nvPr>
            <p:ph type="pic" sz="quarter" idx="15"/>
          </p:nvPr>
        </p:nvSpPr>
        <p:spPr>
          <a:xfrm>
            <a:off x="933148" y="4168830"/>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8" name="Text 2"/>
          <p:cNvSpPr>
            <a:spLocks noGrp="1"/>
          </p:cNvSpPr>
          <p:nvPr>
            <p:ph type="body" sz="quarter" idx="21" hasCustomPrompt="1"/>
          </p:nvPr>
        </p:nvSpPr>
        <p:spPr>
          <a:xfrm>
            <a:off x="933450" y="609584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7" name="Picture 3"/>
          <p:cNvSpPr>
            <a:spLocks noGrp="1"/>
          </p:cNvSpPr>
          <p:nvPr>
            <p:ph type="pic" sz="quarter" idx="14"/>
          </p:nvPr>
        </p:nvSpPr>
        <p:spPr>
          <a:xfrm>
            <a:off x="4622443" y="1597829"/>
            <a:ext cx="3396485" cy="2345175"/>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3"/>
          <p:cNvSpPr>
            <a:spLocks noGrp="1"/>
          </p:cNvSpPr>
          <p:nvPr>
            <p:ph type="body" sz="quarter" idx="20" hasCustomPrompt="1"/>
          </p:nvPr>
        </p:nvSpPr>
        <p:spPr>
          <a:xfrm>
            <a:off x="4621923"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6" name="Picture 4"/>
          <p:cNvSpPr>
            <a:spLocks noGrp="1"/>
          </p:cNvSpPr>
          <p:nvPr>
            <p:ph type="pic" sz="quarter" idx="13"/>
          </p:nvPr>
        </p:nvSpPr>
        <p:spPr>
          <a:xfrm>
            <a:off x="933148" y="1598474"/>
            <a:ext cx="3396485" cy="2345175"/>
          </a:xfrm>
        </p:spPr>
        <p:txBody>
          <a:bodyPr>
            <a:normAutofit/>
          </a:bodyPr>
          <a:lstStyle>
            <a:lvl1pPr marL="0" indent="0">
              <a:buNone/>
              <a:defRPr sz="1400"/>
            </a:lvl1pPr>
          </a:lstStyle>
          <a:p>
            <a:r>
              <a:rPr lang="en-US" smtClean="0"/>
              <a:t>Click icon to add picture</a:t>
            </a:r>
            <a:endParaRPr lang="ru-RU" dirty="0"/>
          </a:p>
        </p:txBody>
      </p:sp>
      <p:sp>
        <p:nvSpPr>
          <p:cNvPr id="3" name="Text 4"/>
          <p:cNvSpPr>
            <a:spLocks noGrp="1"/>
          </p:cNvSpPr>
          <p:nvPr>
            <p:ph type="body" sz="quarter" idx="19" hasCustomPrompt="1"/>
          </p:nvPr>
        </p:nvSpPr>
        <p:spPr>
          <a:xfrm>
            <a:off x="933450" y="3525838"/>
            <a:ext cx="3395663" cy="417512"/>
          </a:xfrm>
          <a:solidFill>
            <a:schemeClr val="accent1">
              <a:lumMod val="75000"/>
            </a:schemeClr>
          </a:solidFill>
          <a:ln>
            <a:noFill/>
          </a:ln>
        </p:spPr>
        <p:txBody>
          <a:bodyPr>
            <a:noAutofit/>
          </a:bodyPr>
          <a:lstStyle>
            <a:lvl1pPr marL="0" indent="0">
              <a:buNone/>
              <a:defRPr sz="1600" b="1">
                <a:solidFill>
                  <a:schemeClr val="bg1"/>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4"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0898802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Products - Three Columns">
    <p:spTree>
      <p:nvGrpSpPr>
        <p:cNvPr id="1" name=""/>
        <p:cNvGrpSpPr/>
        <p:nvPr/>
      </p:nvGrpSpPr>
      <p:grpSpPr>
        <a:xfrm>
          <a:off x="0" y="0"/>
          <a:ext cx="0" cy="0"/>
          <a:chOff x="0" y="0"/>
          <a:chExt cx="0" cy="0"/>
        </a:xfrm>
      </p:grpSpPr>
      <p:sp>
        <p:nvSpPr>
          <p:cNvPr id="8" name="Text 1"/>
          <p:cNvSpPr>
            <a:spLocks noGrp="1"/>
          </p:cNvSpPr>
          <p:nvPr>
            <p:ph type="body" sz="quarter" idx="18" hasCustomPrompt="1"/>
          </p:nvPr>
        </p:nvSpPr>
        <p:spPr>
          <a:xfrm>
            <a:off x="6096196" y="5330259"/>
            <a:ext cx="2517232" cy="1029596"/>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6" name="Text 2"/>
          <p:cNvSpPr>
            <a:spLocks noGrp="1"/>
          </p:cNvSpPr>
          <p:nvPr>
            <p:ph type="body" idx="21" hasCustomPrompt="1"/>
          </p:nvPr>
        </p:nvSpPr>
        <p:spPr>
          <a:xfrm>
            <a:off x="6096196" y="5019661"/>
            <a:ext cx="2517232"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2" name="Picture 1"/>
          <p:cNvSpPr>
            <a:spLocks noGrp="1"/>
          </p:cNvSpPr>
          <p:nvPr>
            <p:ph type="pic" sz="quarter" idx="12"/>
          </p:nvPr>
        </p:nvSpPr>
        <p:spPr>
          <a:xfrm>
            <a:off x="6142381"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500">
                <a:solidFill>
                  <a:schemeClr val="tx1">
                    <a:lumMod val="65000"/>
                    <a:lumOff val="35000"/>
                  </a:schemeClr>
                </a:solidFill>
              </a:defRPr>
            </a:lvl1pPr>
          </a:lstStyle>
          <a:p>
            <a:r>
              <a:rPr lang="en-US" smtClean="0"/>
              <a:t>Click icon to add picture</a:t>
            </a:r>
            <a:endParaRPr lang="ru-RU" dirty="0"/>
          </a:p>
        </p:txBody>
      </p:sp>
      <p:sp>
        <p:nvSpPr>
          <p:cNvPr id="7" name="Text 3"/>
          <p:cNvSpPr>
            <a:spLocks noGrp="1"/>
          </p:cNvSpPr>
          <p:nvPr>
            <p:ph type="body" sz="quarter" idx="17" hasCustomPrompt="1"/>
          </p:nvPr>
        </p:nvSpPr>
        <p:spPr>
          <a:xfrm>
            <a:off x="3342833" y="5330260"/>
            <a:ext cx="2569540" cy="1029595"/>
          </a:xfrm>
        </p:spPr>
        <p:txBody>
          <a:bodyPr>
            <a:noAutofit/>
          </a:bodyPr>
          <a:lstStyle>
            <a:lvl1pPr marL="0" indent="0" algn="l">
              <a:buNone/>
              <a:defRPr sz="1500">
                <a:solidFill>
                  <a:schemeClr val="tx1">
                    <a:lumMod val="65000"/>
                    <a:lumOff val="35000"/>
                  </a:schemeClr>
                </a:solidFill>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5" name="Text 4"/>
          <p:cNvSpPr>
            <a:spLocks noGrp="1"/>
          </p:cNvSpPr>
          <p:nvPr>
            <p:ph type="body" idx="20" hasCustomPrompt="1"/>
          </p:nvPr>
        </p:nvSpPr>
        <p:spPr>
          <a:xfrm>
            <a:off x="3338570" y="5019661"/>
            <a:ext cx="2573803"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11" name="Picture 2"/>
          <p:cNvSpPr>
            <a:spLocks noGrp="1"/>
          </p:cNvSpPr>
          <p:nvPr>
            <p:ph type="pic" sz="quarter" idx="11"/>
          </p:nvPr>
        </p:nvSpPr>
        <p:spPr>
          <a:xfrm>
            <a:off x="3409394" y="2728080"/>
            <a:ext cx="2376000" cy="208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6" name="Text 5"/>
          <p:cNvSpPr>
            <a:spLocks noGrp="1"/>
          </p:cNvSpPr>
          <p:nvPr>
            <p:ph type="body" sz="quarter" idx="16" hasCustomPrompt="1"/>
          </p:nvPr>
        </p:nvSpPr>
        <p:spPr>
          <a:xfrm>
            <a:off x="553706" y="5330259"/>
            <a:ext cx="2557984" cy="1029596"/>
          </a:xfrm>
        </p:spPr>
        <p:txBody>
          <a:bodyPr>
            <a:noAutofit/>
          </a:bodyPr>
          <a:lstStyle>
            <a:lvl1pPr marL="0" indent="0" algn="l">
              <a:buNone/>
              <a:defRPr sz="1500">
                <a:solidFill>
                  <a:schemeClr val="tx1">
                    <a:lumMod val="65000"/>
                    <a:lumOff val="35000"/>
                  </a:schemeClr>
                </a:solidFill>
                <a:latin typeface="+mn-lt"/>
              </a:defRPr>
            </a:lvl1pPr>
            <a:lvl2pPr marL="257175" indent="0" algn="l">
              <a:buNone/>
              <a:defRPr sz="900"/>
            </a:lvl2pPr>
            <a:lvl3pPr marL="514350" indent="0" algn="l">
              <a:buNone/>
              <a:defRPr sz="900"/>
            </a:lvl3pPr>
            <a:lvl4pPr marL="771525" indent="0" algn="l">
              <a:buNone/>
              <a:defRPr sz="900"/>
            </a:lvl4pPr>
            <a:lvl5pPr marL="1028700" indent="0" algn="l">
              <a:buNone/>
              <a:defRPr sz="900"/>
            </a:lvl5pPr>
          </a:lstStyle>
          <a:p>
            <a:pPr lvl="0"/>
            <a:r>
              <a:rPr lang="en-US"/>
              <a:t>Click to add text</a:t>
            </a:r>
            <a:endParaRPr lang="en-US" dirty="0"/>
          </a:p>
        </p:txBody>
      </p:sp>
      <p:sp>
        <p:nvSpPr>
          <p:cNvPr id="14" name="Text 6"/>
          <p:cNvSpPr>
            <a:spLocks noGrp="1"/>
          </p:cNvSpPr>
          <p:nvPr>
            <p:ph type="body" idx="1" hasCustomPrompt="1"/>
          </p:nvPr>
        </p:nvSpPr>
        <p:spPr>
          <a:xfrm>
            <a:off x="556362" y="5019661"/>
            <a:ext cx="2555328"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text</a:t>
            </a:r>
            <a:endParaRPr lang="ru-RU" dirty="0"/>
          </a:p>
        </p:txBody>
      </p:sp>
      <p:sp>
        <p:nvSpPr>
          <p:cNvPr id="3" name="Picture 3"/>
          <p:cNvSpPr>
            <a:spLocks noGrp="1"/>
          </p:cNvSpPr>
          <p:nvPr>
            <p:ph type="pic" sz="quarter" idx="10"/>
          </p:nvPr>
        </p:nvSpPr>
        <p:spPr>
          <a:xfrm>
            <a:off x="680083" y="2728080"/>
            <a:ext cx="2376000" cy="2088000"/>
          </a:xfrm>
        </p:spPr>
        <p:txBody>
          <a:bodyPr>
            <a:normAutofit/>
          </a:bodyPr>
          <a:lstStyle>
            <a:lvl1pPr marL="0" indent="0">
              <a:buNone/>
              <a:defRPr sz="1400"/>
            </a:lvl1pPr>
          </a:lstStyle>
          <a:p>
            <a:r>
              <a:rPr lang="en-US" smtClean="0"/>
              <a:t>Click icon to add picture</a:t>
            </a:r>
            <a:endParaRPr lang="ru-RU" dirty="0"/>
          </a:p>
        </p:txBody>
      </p:sp>
      <p:sp>
        <p:nvSpPr>
          <p:cNvPr id="4" name="Text 7"/>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9"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06988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Definitions">
    <p:spTree>
      <p:nvGrpSpPr>
        <p:cNvPr id="1" name=""/>
        <p:cNvGrpSpPr/>
        <p:nvPr/>
      </p:nvGrpSpPr>
      <p:grpSpPr>
        <a:xfrm>
          <a:off x="0" y="0"/>
          <a:ext cx="0" cy="0"/>
          <a:chOff x="0" y="0"/>
          <a:chExt cx="0" cy="0"/>
        </a:xfrm>
      </p:grpSpPr>
      <p:sp>
        <p:nvSpPr>
          <p:cNvPr id="5" name="Text 1"/>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
        <p:nvSpPr>
          <p:cNvPr id="3" name="Table"/>
          <p:cNvSpPr>
            <a:spLocks noGrp="1"/>
          </p:cNvSpPr>
          <p:nvPr>
            <p:ph type="tbl" sz="quarter" idx="20"/>
          </p:nvPr>
        </p:nvSpPr>
        <p:spPr>
          <a:xfrm>
            <a:off x="730716" y="2937085"/>
            <a:ext cx="7662786" cy="3332421"/>
          </a:xfrm>
        </p:spPr>
        <p:txBody>
          <a:bodyPr/>
          <a:lstStyle/>
          <a:p>
            <a:r>
              <a:rPr lang="en-US" smtClean="0"/>
              <a:t>Click icon to add table</a:t>
            </a:r>
            <a:endParaRPr lang="en-US"/>
          </a:p>
        </p:txBody>
      </p:sp>
    </p:spTree>
    <p:custDataLst>
      <p:tags r:id="rId1"/>
    </p:custDataLst>
    <p:extLst>
      <p:ext uri="{BB962C8B-B14F-4D97-AF65-F5344CB8AC3E}">
        <p14:creationId xmlns:p14="http://schemas.microsoft.com/office/powerpoint/2010/main" val="7859896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Products - Four Columns">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352578"/>
            <a:ext cx="1571128" cy="876772"/>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092985"/>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352579"/>
            <a:ext cx="1571128" cy="876771"/>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819" y="5352580"/>
            <a:ext cx="1571043"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257" y="5352580"/>
            <a:ext cx="1570685" cy="87677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085237"/>
            <a:ext cx="1571128" cy="2094837"/>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
        <p:nvSpPr>
          <p:cNvPr id="15" name="Text 5"/>
          <p:cNvSpPr>
            <a:spLocks noGrp="1"/>
          </p:cNvSpPr>
          <p:nvPr>
            <p:ph type="body" sz="quarter" idx="23" hasCustomPrompt="1"/>
          </p:nvPr>
        </p:nvSpPr>
        <p:spPr>
          <a:xfrm>
            <a:off x="561603" y="1845930"/>
            <a:ext cx="7917656"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8262132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Products - Tiles">
    <p:spTree>
      <p:nvGrpSpPr>
        <p:cNvPr id="1" name=""/>
        <p:cNvGrpSpPr/>
        <p:nvPr/>
      </p:nvGrpSpPr>
      <p:grpSpPr>
        <a:xfrm>
          <a:off x="0" y="0"/>
          <a:ext cx="0" cy="0"/>
          <a:chOff x="0" y="0"/>
          <a:chExt cx="0" cy="0"/>
        </a:xfrm>
      </p:grpSpPr>
      <p:sp>
        <p:nvSpPr>
          <p:cNvPr id="24" name="Text 1"/>
          <p:cNvSpPr>
            <a:spLocks noGrp="1"/>
          </p:cNvSpPr>
          <p:nvPr>
            <p:ph type="body" sz="quarter" idx="19" hasCustomPrompt="1"/>
          </p:nvPr>
        </p:nvSpPr>
        <p:spPr>
          <a:xfrm>
            <a:off x="6518695" y="4929712"/>
            <a:ext cx="2017814" cy="1334907"/>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5" name="Text 2"/>
          <p:cNvSpPr>
            <a:spLocks noGrp="1"/>
          </p:cNvSpPr>
          <p:nvPr>
            <p:ph type="body" sz="quarter" idx="23" hasCustomPrompt="1"/>
          </p:nvPr>
        </p:nvSpPr>
        <p:spPr>
          <a:xfrm>
            <a:off x="6518695" y="415378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9" name="Picture 1"/>
          <p:cNvSpPr>
            <a:spLocks noGrp="1"/>
          </p:cNvSpPr>
          <p:nvPr>
            <p:ph type="pic" sz="quarter" idx="15"/>
          </p:nvPr>
        </p:nvSpPr>
        <p:spPr>
          <a:xfrm>
            <a:off x="4815514"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2" name="Text 3"/>
          <p:cNvSpPr>
            <a:spLocks noGrp="1"/>
          </p:cNvSpPr>
          <p:nvPr>
            <p:ph type="body" sz="quarter" idx="17" hasCustomPrompt="1"/>
          </p:nvPr>
        </p:nvSpPr>
        <p:spPr>
          <a:xfrm>
            <a:off x="2445239" y="4929710"/>
            <a:ext cx="2029485" cy="133490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4" name="Text 4"/>
          <p:cNvSpPr>
            <a:spLocks noGrp="1"/>
          </p:cNvSpPr>
          <p:nvPr>
            <p:ph type="body" sz="quarter" idx="22" hasCustomPrompt="1"/>
          </p:nvPr>
        </p:nvSpPr>
        <p:spPr>
          <a:xfrm>
            <a:off x="2444751" y="4186546"/>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7" name="Picture 2"/>
          <p:cNvSpPr>
            <a:spLocks noGrp="1"/>
          </p:cNvSpPr>
          <p:nvPr>
            <p:ph type="pic" sz="quarter" idx="11"/>
          </p:nvPr>
        </p:nvSpPr>
        <p:spPr>
          <a:xfrm>
            <a:off x="742057" y="4242543"/>
            <a:ext cx="1571128" cy="1937798"/>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3" name="Text 5"/>
          <p:cNvSpPr>
            <a:spLocks noGrp="1"/>
          </p:cNvSpPr>
          <p:nvPr>
            <p:ph type="body" sz="quarter" idx="18" hasCustomPrompt="1"/>
          </p:nvPr>
        </p:nvSpPr>
        <p:spPr>
          <a:xfrm>
            <a:off x="6518695" y="2494622"/>
            <a:ext cx="2017814" cy="1285246"/>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13" name="Text 6"/>
          <p:cNvSpPr>
            <a:spLocks noGrp="1"/>
          </p:cNvSpPr>
          <p:nvPr>
            <p:ph type="body" sz="quarter" idx="21" hasCustomPrompt="1"/>
          </p:nvPr>
        </p:nvSpPr>
        <p:spPr>
          <a:xfrm>
            <a:off x="6518695" y="1732002"/>
            <a:ext cx="2017814"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8" name="Picture 3"/>
          <p:cNvSpPr>
            <a:spLocks noGrp="1"/>
          </p:cNvSpPr>
          <p:nvPr>
            <p:ph type="pic" sz="quarter" idx="12"/>
          </p:nvPr>
        </p:nvSpPr>
        <p:spPr>
          <a:xfrm>
            <a:off x="4815516" y="1854405"/>
            <a:ext cx="1571128" cy="1897613"/>
          </a:xfrm>
          <a:prstGeom prst="rect">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21" name="Text 7"/>
          <p:cNvSpPr>
            <a:spLocks noGrp="1"/>
          </p:cNvSpPr>
          <p:nvPr>
            <p:ph type="body" sz="quarter" idx="16" hasCustomPrompt="1"/>
          </p:nvPr>
        </p:nvSpPr>
        <p:spPr>
          <a:xfrm>
            <a:off x="2445239" y="2494623"/>
            <a:ext cx="2029485" cy="1285244"/>
          </a:xfrm>
        </p:spPr>
        <p:txBody>
          <a:bodyPr>
            <a:noAutofit/>
          </a:bodyPr>
          <a:lstStyle>
            <a:lvl1pPr marL="0" indent="0" algn="l">
              <a:buNone/>
              <a:defRPr sz="1600">
                <a:latin typeface="+mn-lt"/>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stStyle>
          <a:p>
            <a:pPr lvl="0"/>
            <a:r>
              <a:rPr lang="en-US"/>
              <a:t>Click to add text</a:t>
            </a:r>
            <a:endParaRPr lang="en-US" dirty="0"/>
          </a:p>
        </p:txBody>
      </p:sp>
      <p:sp>
        <p:nvSpPr>
          <p:cNvPr id="3" name="Text 8"/>
          <p:cNvSpPr>
            <a:spLocks noGrp="1"/>
          </p:cNvSpPr>
          <p:nvPr>
            <p:ph type="body" sz="quarter" idx="20" hasCustomPrompt="1"/>
          </p:nvPr>
        </p:nvSpPr>
        <p:spPr>
          <a:xfrm>
            <a:off x="2444751" y="1755038"/>
            <a:ext cx="2030758"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en-US" dirty="0"/>
          </a:p>
        </p:txBody>
      </p:sp>
      <p:sp>
        <p:nvSpPr>
          <p:cNvPr id="16" name="Picture 4"/>
          <p:cNvSpPr>
            <a:spLocks noGrp="1"/>
          </p:cNvSpPr>
          <p:nvPr>
            <p:ph type="pic" sz="quarter" idx="10"/>
          </p:nvPr>
        </p:nvSpPr>
        <p:spPr>
          <a:xfrm>
            <a:off x="742059" y="1854404"/>
            <a:ext cx="1571128" cy="1897613"/>
          </a:xfrm>
          <a:prstGeom prst="rect">
            <a:avLst/>
          </a:prstGeom>
        </p:spPr>
        <p:txBody>
          <a:bodyPr>
            <a:normAutofit/>
          </a:bodyPr>
          <a:lstStyle>
            <a:lvl1pPr marL="0" indent="0">
              <a:buNone/>
              <a:defRPr sz="1400"/>
            </a:lvl1pPr>
          </a:lstStyle>
          <a:p>
            <a:r>
              <a:rPr lang="en-US" smtClean="0"/>
              <a:t>Click icon to add picture</a:t>
            </a:r>
            <a:endParaRPr lang="ru-RU" dirty="0"/>
          </a:p>
        </p:txBody>
      </p:sp>
      <p:sp>
        <p:nvSpPr>
          <p:cNvPr id="26" name="Title"/>
          <p:cNvSpPr>
            <a:spLocks noGrp="1"/>
          </p:cNvSpPr>
          <p:nvPr>
            <p:ph type="title" hasCustomPrompt="1"/>
          </p:nvPr>
        </p:nvSpPr>
        <p:spPr>
          <a:xfrm>
            <a:off x="597320" y="120645"/>
            <a:ext cx="7918031"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2691754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Video">
    <p:spTree>
      <p:nvGrpSpPr>
        <p:cNvPr id="1" name=""/>
        <p:cNvGrpSpPr/>
        <p:nvPr/>
      </p:nvGrpSpPr>
      <p:grpSpPr>
        <a:xfrm>
          <a:off x="0" y="0"/>
          <a:ext cx="0" cy="0"/>
          <a:chOff x="0" y="0"/>
          <a:chExt cx="0" cy="0"/>
        </a:xfrm>
      </p:grpSpPr>
      <p:sp>
        <p:nvSpPr>
          <p:cNvPr id="3" name="Video 1"/>
          <p:cNvSpPr>
            <a:spLocks noGrp="1"/>
          </p:cNvSpPr>
          <p:nvPr>
            <p:ph type="media" sz="quarter" idx="20" hasCustomPrompt="1"/>
          </p:nvPr>
        </p:nvSpPr>
        <p:spPr>
          <a:xfrm>
            <a:off x="3223504" y="2045266"/>
            <a:ext cx="5291847" cy="2976664"/>
          </a:xfrm>
        </p:spPr>
        <p:txBody>
          <a:bodyPr/>
          <a:lstStyle/>
          <a:p>
            <a:r>
              <a:rPr lang="en-US"/>
              <a:t>Click icon to add video</a:t>
            </a:r>
            <a:endParaRPr lang="en-US" dirty="0"/>
          </a:p>
        </p:txBody>
      </p:sp>
      <p:sp>
        <p:nvSpPr>
          <p:cNvPr id="4" name="Text 1"/>
          <p:cNvSpPr>
            <a:spLocks noGrp="1"/>
          </p:cNvSpPr>
          <p:nvPr>
            <p:ph type="body" sz="quarter" idx="19" hasCustomPrompt="1"/>
          </p:nvPr>
        </p:nvSpPr>
        <p:spPr>
          <a:xfrm>
            <a:off x="624478" y="1932059"/>
            <a:ext cx="2308192" cy="3626769"/>
          </a:xfrm>
        </p:spPr>
        <p:txBody>
          <a:bodyPr>
            <a:noAutofit/>
          </a:bodyPr>
          <a:lstStyle>
            <a:lvl1pPr marL="0" indent="0">
              <a:buNone/>
              <a:defRPr sz="1400">
                <a:solidFill>
                  <a:schemeClr val="tx1">
                    <a:lumMod val="65000"/>
                    <a:lumOff val="35000"/>
                  </a:schemeClr>
                </a:solidFill>
              </a:defRPr>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8489263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Major Point">
    <p:spTree>
      <p:nvGrpSpPr>
        <p:cNvPr id="1" name=""/>
        <p:cNvGrpSpPr/>
        <p:nvPr/>
      </p:nvGrpSpPr>
      <p:grpSpPr>
        <a:xfrm>
          <a:off x="0" y="0"/>
          <a:ext cx="0" cy="0"/>
          <a:chOff x="0" y="0"/>
          <a:chExt cx="0" cy="0"/>
        </a:xfrm>
      </p:grpSpPr>
      <p:sp>
        <p:nvSpPr>
          <p:cNvPr id="3" name="Picture 1"/>
          <p:cNvSpPr>
            <a:spLocks noGrp="1"/>
          </p:cNvSpPr>
          <p:nvPr>
            <p:ph type="pic" sz="quarter" idx="10"/>
          </p:nvPr>
        </p:nvSpPr>
        <p:spPr>
          <a:xfrm>
            <a:off x="0" y="0"/>
            <a:ext cx="9144000" cy="6858000"/>
          </a:xfrm>
        </p:spPr>
        <p:txBody>
          <a:bodyPr/>
          <a:lstStyle>
            <a:lvl1pPr>
              <a:defRPr/>
            </a:lvl1pPr>
          </a:lstStyle>
          <a:p>
            <a:r>
              <a:rPr lang="en-US" smtClean="0"/>
              <a:t>Click icon to add picture</a:t>
            </a:r>
            <a:endParaRPr lang="en-US" dirty="0"/>
          </a:p>
        </p:txBody>
      </p:sp>
      <p:sp>
        <p:nvSpPr>
          <p:cNvPr id="5" name="Text 1"/>
          <p:cNvSpPr>
            <a:spLocks noGrp="1"/>
          </p:cNvSpPr>
          <p:nvPr>
            <p:ph type="body" sz="quarter" idx="11" hasCustomPrompt="1"/>
          </p:nvPr>
        </p:nvSpPr>
        <p:spPr>
          <a:xfrm>
            <a:off x="5568950" y="3624649"/>
            <a:ext cx="2492869" cy="2398646"/>
          </a:xfrm>
        </p:spPr>
        <p:txBody>
          <a:bodyPr/>
          <a:lstStyle>
            <a:lvl1pPr>
              <a:defRPr>
                <a:solidFill>
                  <a:schemeClr val="bg1"/>
                </a:solidFill>
              </a:defRPr>
            </a:lvl1pPr>
          </a:lstStyle>
          <a:p>
            <a:pPr lvl="0"/>
            <a:r>
              <a:rPr lang="en-US"/>
              <a:t>Click to add text</a:t>
            </a:r>
            <a:endParaRPr lang="ru-RU" dirty="0"/>
          </a:p>
        </p:txBody>
      </p:sp>
      <p:sp>
        <p:nvSpPr>
          <p:cNvPr id="7" name="Text 2"/>
          <p:cNvSpPr>
            <a:spLocks noGrp="1"/>
          </p:cNvSpPr>
          <p:nvPr>
            <p:ph type="body" sz="quarter" idx="20" hasCustomPrompt="1"/>
          </p:nvPr>
        </p:nvSpPr>
        <p:spPr>
          <a:xfrm>
            <a:off x="5867622" y="3065462"/>
            <a:ext cx="2194197" cy="363538"/>
          </a:xfrm>
        </p:spPr>
        <p:txBody>
          <a:bodyPr>
            <a:noAutofit/>
          </a:bodyPr>
          <a:lstStyle>
            <a:lvl1pPr algn="l">
              <a:defRPr sz="1600" b="1" baseline="0">
                <a:solidFill>
                  <a:schemeClr val="bg1"/>
                </a:solidFill>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8513401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Team">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6988858" y="5173378"/>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4" name="Picture 1"/>
          <p:cNvSpPr>
            <a:spLocks noGrp="1"/>
          </p:cNvSpPr>
          <p:nvPr>
            <p:ph type="pic" sz="quarter" idx="15"/>
          </p:nvPr>
        </p:nvSpPr>
        <p:spPr>
          <a:xfrm>
            <a:off x="6988859" y="337874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2"/>
          <p:cNvSpPr>
            <a:spLocks noGrp="1"/>
          </p:cNvSpPr>
          <p:nvPr>
            <p:ph type="body" sz="quarter" idx="18" hasCustomPrompt="1"/>
          </p:nvPr>
        </p:nvSpPr>
        <p:spPr>
          <a:xfrm>
            <a:off x="4895295" y="5173379"/>
            <a:ext cx="1571128"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2"/>
          <p:cNvSpPr>
            <a:spLocks noGrp="1"/>
          </p:cNvSpPr>
          <p:nvPr>
            <p:ph type="pic" sz="quarter" idx="12"/>
          </p:nvPr>
        </p:nvSpPr>
        <p:spPr>
          <a:xfrm>
            <a:off x="4895296"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3"/>
          <p:cNvSpPr>
            <a:spLocks noGrp="1"/>
          </p:cNvSpPr>
          <p:nvPr>
            <p:ph type="body" sz="quarter" idx="17" hasCustomPrompt="1"/>
          </p:nvPr>
        </p:nvSpPr>
        <p:spPr>
          <a:xfrm>
            <a:off x="2801734" y="5173380"/>
            <a:ext cx="1571043"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3"/>
          <p:cNvSpPr>
            <a:spLocks noGrp="1"/>
          </p:cNvSpPr>
          <p:nvPr>
            <p:ph type="pic" sz="quarter" idx="11"/>
          </p:nvPr>
        </p:nvSpPr>
        <p:spPr>
          <a:xfrm>
            <a:off x="2801734" y="3370997"/>
            <a:ext cx="1584000" cy="1584000"/>
          </a:xfrm>
          <a:prstGeom prst="ellipse">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4" name="Text 4"/>
          <p:cNvSpPr>
            <a:spLocks noGrp="1"/>
          </p:cNvSpPr>
          <p:nvPr>
            <p:ph type="body" sz="quarter" idx="16" hasCustomPrompt="1"/>
          </p:nvPr>
        </p:nvSpPr>
        <p:spPr>
          <a:xfrm>
            <a:off x="708172" y="5173380"/>
            <a:ext cx="1570685" cy="1077110"/>
          </a:xfrm>
        </p:spPr>
        <p:txBody>
          <a:bodyPr>
            <a:noAutofit/>
          </a:bodyPr>
          <a:lstStyle>
            <a:lvl1pPr marL="0" indent="0" algn="ctr">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3" name="Picture 4"/>
          <p:cNvSpPr>
            <a:spLocks noGrp="1"/>
          </p:cNvSpPr>
          <p:nvPr>
            <p:ph type="pic" sz="quarter" idx="10"/>
          </p:nvPr>
        </p:nvSpPr>
        <p:spPr>
          <a:xfrm>
            <a:off x="708172" y="3370997"/>
            <a:ext cx="1584000" cy="1584000"/>
          </a:xfrm>
          <a:prstGeom prst="ellipse">
            <a:avLst/>
          </a:prstGeom>
        </p:spPr>
        <p:txBody>
          <a:bodyPr>
            <a:normAutofit/>
          </a:bodyPr>
          <a:lstStyle>
            <a:lvl1pPr marL="0" indent="0">
              <a:buNone/>
              <a:defRPr sz="1400" baseline="0"/>
            </a:lvl1pPr>
          </a:lstStyle>
          <a:p>
            <a:r>
              <a:rPr lang="en-US" smtClean="0"/>
              <a:t>Click icon to add picture</a:t>
            </a:r>
            <a:endParaRPr lang="ru-RU" dirty="0"/>
          </a:p>
        </p:txBody>
      </p:sp>
      <p:sp>
        <p:nvSpPr>
          <p:cNvPr id="15" name="Text 5"/>
          <p:cNvSpPr>
            <a:spLocks noGrp="1"/>
          </p:cNvSpPr>
          <p:nvPr>
            <p:ph type="body" sz="quarter" idx="23" hasCustomPrompt="1"/>
          </p:nvPr>
        </p:nvSpPr>
        <p:spPr>
          <a:xfrm>
            <a:off x="613172" y="1941917"/>
            <a:ext cx="7902179"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en-US" dirty="0"/>
          </a:p>
        </p:txBody>
      </p:sp>
      <p:sp>
        <p:nvSpPr>
          <p:cNvPr id="1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724217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Process">
    <p:spTree>
      <p:nvGrpSpPr>
        <p:cNvPr id="1" name=""/>
        <p:cNvGrpSpPr/>
        <p:nvPr/>
      </p:nvGrpSpPr>
      <p:grpSpPr>
        <a:xfrm>
          <a:off x="0" y="0"/>
          <a:ext cx="0" cy="0"/>
          <a:chOff x="0" y="0"/>
          <a:chExt cx="0" cy="0"/>
        </a:xfrm>
      </p:grpSpPr>
      <p:sp>
        <p:nvSpPr>
          <p:cNvPr id="16" name="Text 1"/>
          <p:cNvSpPr>
            <a:spLocks noGrp="1"/>
          </p:cNvSpPr>
          <p:nvPr>
            <p:ph type="body" sz="quarter" idx="20" hasCustomPrompt="1"/>
          </p:nvPr>
        </p:nvSpPr>
        <p:spPr>
          <a:xfrm>
            <a:off x="7167866"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10" name="Picture 1"/>
          <p:cNvSpPr>
            <a:spLocks noGrp="1"/>
          </p:cNvSpPr>
          <p:nvPr>
            <p:ph type="pic" sz="quarter" idx="14"/>
          </p:nvPr>
        </p:nvSpPr>
        <p:spPr>
          <a:xfrm>
            <a:off x="7167064" y="3142238"/>
            <a:ext cx="1260000" cy="1440000"/>
          </a:xfrm>
          <a:prstGeom prst="roundRect">
            <a:avLst>
              <a:gd name="adj" fmla="val 1359"/>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5" name="Text 2"/>
          <p:cNvSpPr>
            <a:spLocks noGrp="1"/>
          </p:cNvSpPr>
          <p:nvPr>
            <p:ph type="body" sz="quarter" idx="19" hasCustomPrompt="1"/>
          </p:nvPr>
        </p:nvSpPr>
        <p:spPr>
          <a:xfrm>
            <a:off x="554088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9" name="Picture 2"/>
          <p:cNvSpPr>
            <a:spLocks noGrp="1"/>
          </p:cNvSpPr>
          <p:nvPr>
            <p:ph type="pic" sz="quarter" idx="13"/>
          </p:nvPr>
        </p:nvSpPr>
        <p:spPr>
          <a:xfrm>
            <a:off x="5540082" y="3142238"/>
            <a:ext cx="1260000" cy="1440000"/>
          </a:xfrm>
          <a:prstGeom prst="roundRect">
            <a:avLst>
              <a:gd name="adj" fmla="val 3060"/>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4" name="Text 3"/>
          <p:cNvSpPr>
            <a:spLocks noGrp="1"/>
          </p:cNvSpPr>
          <p:nvPr>
            <p:ph type="body" sz="quarter" idx="18" hasCustomPrompt="1"/>
          </p:nvPr>
        </p:nvSpPr>
        <p:spPr>
          <a:xfrm>
            <a:off x="3913905" y="4842459"/>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3"/>
          <p:cNvSpPr>
            <a:spLocks noGrp="1"/>
          </p:cNvSpPr>
          <p:nvPr>
            <p:ph type="pic" sz="quarter" idx="12"/>
          </p:nvPr>
        </p:nvSpPr>
        <p:spPr>
          <a:xfrm>
            <a:off x="3913102"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Text 4"/>
          <p:cNvSpPr>
            <a:spLocks noGrp="1"/>
          </p:cNvSpPr>
          <p:nvPr>
            <p:ph type="body" sz="quarter" idx="17" hasCustomPrompt="1"/>
          </p:nvPr>
        </p:nvSpPr>
        <p:spPr>
          <a:xfrm>
            <a:off x="2286924"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7" name="Picture 4"/>
          <p:cNvSpPr>
            <a:spLocks noGrp="1"/>
          </p:cNvSpPr>
          <p:nvPr>
            <p:ph type="pic" sz="quarter" idx="11"/>
          </p:nvPr>
        </p:nvSpPr>
        <p:spPr>
          <a:xfrm>
            <a:off x="2286123" y="3142238"/>
            <a:ext cx="1260000" cy="1440000"/>
          </a:xfrm>
          <a:prstGeom prst="roundRect">
            <a:avLst>
              <a:gd name="adj" fmla="val 2493"/>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2" name="Text 5"/>
          <p:cNvSpPr>
            <a:spLocks noGrp="1"/>
          </p:cNvSpPr>
          <p:nvPr>
            <p:ph type="body" sz="quarter" idx="16" hasCustomPrompt="1"/>
          </p:nvPr>
        </p:nvSpPr>
        <p:spPr>
          <a:xfrm>
            <a:off x="659945" y="4837858"/>
            <a:ext cx="1260000" cy="1080000"/>
          </a:xfrm>
        </p:spPr>
        <p:txBody>
          <a:bodyPr>
            <a:noAutofit/>
          </a:bodyPr>
          <a:lstStyle>
            <a:lvl1pPr marL="0" indent="0" algn="l">
              <a:buNone/>
              <a:defRPr sz="15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6" name="Picture 5"/>
          <p:cNvSpPr>
            <a:spLocks noGrp="1"/>
          </p:cNvSpPr>
          <p:nvPr>
            <p:ph type="pic" sz="quarter" idx="10"/>
          </p:nvPr>
        </p:nvSpPr>
        <p:spPr>
          <a:xfrm>
            <a:off x="658631" y="3142238"/>
            <a:ext cx="1260000" cy="1440000"/>
          </a:xfrm>
          <a:prstGeom prst="roundRect">
            <a:avLst>
              <a:gd name="adj" fmla="val 1926"/>
            </a:avLst>
          </a:prstGeo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9" name="Text 6"/>
          <p:cNvSpPr>
            <a:spLocks noGrp="1"/>
          </p:cNvSpPr>
          <p:nvPr>
            <p:ph type="body" sz="half" idx="2" hasCustomPrompt="1"/>
          </p:nvPr>
        </p:nvSpPr>
        <p:spPr>
          <a:xfrm>
            <a:off x="597320" y="1941917"/>
            <a:ext cx="7918031" cy="750483"/>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en-US" dirty="0"/>
          </a:p>
        </p:txBody>
      </p:sp>
      <p:sp>
        <p:nvSpPr>
          <p:cNvPr id="1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6861097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Quote - Picture Top">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4509390" y="5485468"/>
            <a:ext cx="3216127" cy="412421"/>
          </a:xfrm>
        </p:spPr>
        <p:txBody>
          <a:bodyPr>
            <a:noAutofit/>
          </a:bodyPr>
          <a:lstStyle>
            <a:lvl1pPr marL="0" indent="0" algn="r">
              <a:buNone/>
              <a:defRPr sz="1600"/>
            </a:lvl1pPr>
          </a:lstStyle>
          <a:p>
            <a:pPr lvl="0"/>
            <a:r>
              <a:rPr lang="en-US"/>
              <a:t>Click to add text</a:t>
            </a:r>
            <a:endParaRPr lang="ru-RU" dirty="0"/>
          </a:p>
        </p:txBody>
      </p:sp>
      <p:sp>
        <p:nvSpPr>
          <p:cNvPr id="6" name="Text 2"/>
          <p:cNvSpPr>
            <a:spLocks noGrp="1"/>
          </p:cNvSpPr>
          <p:nvPr>
            <p:ph type="body" sz="quarter" idx="16" hasCustomPrompt="1"/>
          </p:nvPr>
        </p:nvSpPr>
        <p:spPr>
          <a:xfrm>
            <a:off x="1152701" y="4117010"/>
            <a:ext cx="7362650" cy="1064589"/>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3924000" y="2179816"/>
            <a:ext cx="1440000" cy="1440000"/>
          </a:xfrm>
          <a:prstGeom prst="ellipse">
            <a:avLst/>
          </a:prstGeom>
        </p:spPr>
        <p:txBody>
          <a:bodyPr/>
          <a:lstStyle>
            <a:lvl1pPr marL="0" indent="0">
              <a:buNone/>
              <a:defRPr/>
            </a:lvl1pPr>
          </a:lstStyle>
          <a:p>
            <a:r>
              <a:rPr lang="en-US" smtClean="0"/>
              <a:t>Click icon to add picture</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3565576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Quote - Picture Left">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3565990" y="5160671"/>
            <a:ext cx="3216127" cy="412421"/>
          </a:xfrm>
        </p:spPr>
        <p:txBody>
          <a:bodyPr>
            <a:noAutofit/>
          </a:bodyPr>
          <a:lstStyle>
            <a:lvl1pPr marL="0" indent="0" algn="l">
              <a:buNone/>
              <a:defRPr sz="1600"/>
            </a:lvl1pPr>
          </a:lstStyle>
          <a:p>
            <a:pPr lvl="0"/>
            <a:r>
              <a:rPr lang="en-US"/>
              <a:t>Click to add text</a:t>
            </a:r>
            <a:endParaRPr lang="ru-RU" dirty="0"/>
          </a:p>
        </p:txBody>
      </p:sp>
      <p:sp>
        <p:nvSpPr>
          <p:cNvPr id="9" name="Text 2"/>
          <p:cNvSpPr>
            <a:spLocks noGrp="1"/>
          </p:cNvSpPr>
          <p:nvPr>
            <p:ph type="body" sz="quarter" idx="16" hasCustomPrompt="1"/>
          </p:nvPr>
        </p:nvSpPr>
        <p:spPr>
          <a:xfrm>
            <a:off x="3565989" y="3844942"/>
            <a:ext cx="4418371" cy="1243525"/>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Picture 1"/>
          <p:cNvSpPr>
            <a:spLocks noGrp="1"/>
          </p:cNvSpPr>
          <p:nvPr>
            <p:ph type="pic" sz="quarter" idx="13"/>
          </p:nvPr>
        </p:nvSpPr>
        <p:spPr>
          <a:xfrm>
            <a:off x="1294964" y="3844942"/>
            <a:ext cx="1548000" cy="1548000"/>
          </a:xfrm>
          <a:prstGeom prst="ellipse">
            <a:avLst/>
          </a:prstGeom>
        </p:spPr>
        <p:txBody>
          <a:bodyPr/>
          <a:lstStyle>
            <a:lvl1pPr marL="0" indent="0">
              <a:buNone/>
              <a:defRPr/>
            </a:lvl1pPr>
          </a:lstStyle>
          <a:p>
            <a:r>
              <a:rPr lang="en-US" smtClean="0"/>
              <a:t>Click icon to add picture</a:t>
            </a:r>
            <a:endParaRPr lang="ru-RU" dirty="0"/>
          </a:p>
        </p:txBody>
      </p:sp>
      <p:sp>
        <p:nvSpPr>
          <p:cNvPr id="12" name="Text 3"/>
          <p:cNvSpPr>
            <a:spLocks noGrp="1"/>
          </p:cNvSpPr>
          <p:nvPr>
            <p:ph type="body" sz="quarter" idx="24" hasCustomPrompt="1"/>
          </p:nvPr>
        </p:nvSpPr>
        <p:spPr>
          <a:xfrm>
            <a:off x="633778" y="1941917"/>
            <a:ext cx="7881572" cy="873487"/>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0" name="Title"/>
          <p:cNvSpPr>
            <a:spLocks noGrp="1"/>
          </p:cNvSpPr>
          <p:nvPr>
            <p:ph type="title" hasCustomPrompt="1"/>
          </p:nvPr>
        </p:nvSpPr>
        <p:spPr>
          <a:xfrm>
            <a:off x="597320" y="120645"/>
            <a:ext cx="7918031"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957914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Mission">
    <p:spTree>
      <p:nvGrpSpPr>
        <p:cNvPr id="1" name=""/>
        <p:cNvGrpSpPr/>
        <p:nvPr/>
      </p:nvGrpSpPr>
      <p:grpSpPr>
        <a:xfrm>
          <a:off x="0" y="0"/>
          <a:ext cx="0" cy="0"/>
          <a:chOff x="0" y="0"/>
          <a:chExt cx="0" cy="0"/>
        </a:xfrm>
      </p:grpSpPr>
      <p:sp>
        <p:nvSpPr>
          <p:cNvPr id="9" name="Picture 1"/>
          <p:cNvSpPr>
            <a:spLocks noGrp="1"/>
          </p:cNvSpPr>
          <p:nvPr>
            <p:ph type="pic" sz="quarter" idx="13"/>
          </p:nvPr>
        </p:nvSpPr>
        <p:spPr>
          <a:xfrm>
            <a:off x="0" y="0"/>
            <a:ext cx="9144000" cy="6858000"/>
          </a:xfrm>
        </p:spPr>
        <p:txBody>
          <a:bodyPr>
            <a:normAutofit/>
          </a:bodyPr>
          <a:lstStyle>
            <a:lvl1pPr marL="0" indent="0">
              <a:buNone/>
              <a:defRPr lang="ru-RU" sz="1400"/>
            </a:lvl1pPr>
          </a:lstStyle>
          <a:p>
            <a:r>
              <a:rPr lang="en-US" smtClean="0"/>
              <a:t>Click icon to add picture</a:t>
            </a:r>
            <a:endParaRPr lang="ru-RU" dirty="0"/>
          </a:p>
        </p:txBody>
      </p:sp>
      <p:sp>
        <p:nvSpPr>
          <p:cNvPr id="5" name="Text 1"/>
          <p:cNvSpPr>
            <a:spLocks noGrp="1"/>
          </p:cNvSpPr>
          <p:nvPr>
            <p:ph type="body" sz="quarter" idx="16" hasCustomPrompt="1"/>
          </p:nvPr>
        </p:nvSpPr>
        <p:spPr>
          <a:xfrm>
            <a:off x="1897039" y="3059847"/>
            <a:ext cx="5923128" cy="2139950"/>
          </a:xfrm>
        </p:spPr>
        <p:txBody>
          <a:bodyPr>
            <a:noAutofit/>
          </a:bodyPr>
          <a:lstStyle>
            <a:lvl1pPr marL="0" indent="0" algn="l">
              <a:buNone/>
              <a:defRPr sz="1600">
                <a:solidFill>
                  <a:schemeClr val="tx1">
                    <a:lumMod val="75000"/>
                    <a:lumOff val="2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en-US" dirty="0"/>
          </a:p>
        </p:txBody>
      </p:sp>
      <p:sp>
        <p:nvSpPr>
          <p:cNvPr id="8"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710534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Timeline - Start">
    <p:spTree>
      <p:nvGrpSpPr>
        <p:cNvPr id="1" name=""/>
        <p:cNvGrpSpPr/>
        <p:nvPr/>
      </p:nvGrpSpPr>
      <p:grpSpPr>
        <a:xfrm>
          <a:off x="0" y="0"/>
          <a:ext cx="0" cy="0"/>
          <a:chOff x="0" y="0"/>
          <a:chExt cx="0" cy="0"/>
        </a:xfrm>
      </p:grpSpPr>
      <p:sp>
        <p:nvSpPr>
          <p:cNvPr id="21" name="Picture 1"/>
          <p:cNvSpPr>
            <a:spLocks noGrp="1"/>
          </p:cNvSpPr>
          <p:nvPr>
            <p:ph type="pic" sz="quarter" idx="14"/>
          </p:nvPr>
        </p:nvSpPr>
        <p:spPr>
          <a:xfrm>
            <a:off x="734005" y="4796239"/>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19" hasCustomPrompt="1"/>
          </p:nvPr>
        </p:nvSpPr>
        <p:spPr>
          <a:xfrm>
            <a:off x="1970569" y="5226228"/>
            <a:ext cx="2601431" cy="736556"/>
          </a:xfrm>
        </p:spPr>
        <p:txBody>
          <a:bodyPr>
            <a:noAutofit/>
          </a:bodyPr>
          <a:lstStyle>
            <a:lvl1pPr algn="l">
              <a:defRPr sz="1400" b="0" baseline="0"/>
            </a:lvl1pPr>
          </a:lstStyle>
          <a:p>
            <a:pPr lvl="0"/>
            <a:r>
              <a:rPr lang="en-US"/>
              <a:t>Click to add text</a:t>
            </a:r>
            <a:endParaRPr lang="en-US" dirty="0"/>
          </a:p>
        </p:txBody>
      </p:sp>
      <p:sp>
        <p:nvSpPr>
          <p:cNvPr id="15" name="Text 2"/>
          <p:cNvSpPr>
            <a:spLocks noGrp="1"/>
          </p:cNvSpPr>
          <p:nvPr>
            <p:ph type="body" sz="quarter" idx="18" hasCustomPrompt="1"/>
          </p:nvPr>
        </p:nvSpPr>
        <p:spPr>
          <a:xfrm>
            <a:off x="1970569" y="4906163"/>
            <a:ext cx="2601431" cy="363538"/>
          </a:xfrm>
        </p:spPr>
        <p:txBody>
          <a:bodyPr>
            <a:noAutofit/>
          </a:bodyPr>
          <a:lstStyle>
            <a:lvl1pPr algn="l">
              <a:defRPr sz="1600" b="1" baseline="0"/>
            </a:lvl1pPr>
          </a:lstStyle>
          <a:p>
            <a:pPr lvl="0"/>
            <a:r>
              <a:rPr lang="en-US"/>
              <a:t>Click to add text</a:t>
            </a:r>
            <a:endParaRPr lang="en-US" dirty="0"/>
          </a:p>
        </p:txBody>
      </p:sp>
      <p:sp>
        <p:nvSpPr>
          <p:cNvPr id="19" name="Picture 2"/>
          <p:cNvSpPr>
            <a:spLocks noGrp="1"/>
          </p:cNvSpPr>
          <p:nvPr>
            <p:ph type="pic" sz="quarter" idx="13"/>
          </p:nvPr>
        </p:nvSpPr>
        <p:spPr>
          <a:xfrm>
            <a:off x="5106988" y="4168247"/>
            <a:ext cx="2880000" cy="1800000"/>
          </a:xfrm>
        </p:spPr>
        <p:txBody>
          <a:bodyPr>
            <a:normAutofit/>
          </a:bodyPr>
          <a:lstStyle>
            <a:lvl1pPr marL="0" indent="0">
              <a:buNone/>
              <a:defRPr sz="1400"/>
            </a:lvl1pPr>
          </a:lstStyle>
          <a:p>
            <a:r>
              <a:rPr lang="en-US" smtClean="0"/>
              <a:t>Click icon to add picture</a:t>
            </a:r>
            <a:endParaRPr lang="ru-RU" dirty="0"/>
          </a:p>
        </p:txBody>
      </p:sp>
      <p:sp>
        <p:nvSpPr>
          <p:cNvPr id="13" name="Text 3"/>
          <p:cNvSpPr>
            <a:spLocks noGrp="1"/>
          </p:cNvSpPr>
          <p:nvPr>
            <p:ph type="body" sz="quarter" idx="17" hasCustomPrompt="1"/>
          </p:nvPr>
        </p:nvSpPr>
        <p:spPr>
          <a:xfrm>
            <a:off x="5007690" y="3163589"/>
            <a:ext cx="3507661" cy="942743"/>
          </a:xfrm>
        </p:spPr>
        <p:txBody>
          <a:bodyPr>
            <a:noAutofit/>
          </a:bodyPr>
          <a:lstStyle>
            <a:lvl1pPr algn="l">
              <a:defRPr sz="1400" b="0" baseline="0"/>
            </a:lvl1pPr>
          </a:lstStyle>
          <a:p>
            <a:pPr lvl="0"/>
            <a:r>
              <a:rPr lang="en-US"/>
              <a:t>Click to add text</a:t>
            </a:r>
            <a:endParaRPr lang="en-US" dirty="0"/>
          </a:p>
        </p:txBody>
      </p:sp>
      <p:sp>
        <p:nvSpPr>
          <p:cNvPr id="12" name="Text 4"/>
          <p:cNvSpPr>
            <a:spLocks noGrp="1"/>
          </p:cNvSpPr>
          <p:nvPr>
            <p:ph type="body" sz="quarter" idx="16" hasCustomPrompt="1"/>
          </p:nvPr>
        </p:nvSpPr>
        <p:spPr>
          <a:xfrm>
            <a:off x="5007690" y="2812680"/>
            <a:ext cx="3141885" cy="363538"/>
          </a:xfrm>
        </p:spPr>
        <p:txBody>
          <a:bodyPr>
            <a:noAutofit/>
          </a:bodyPr>
          <a:lstStyle>
            <a:lvl1pPr algn="l">
              <a:defRPr sz="1600" b="1" baseline="0"/>
            </a:lvl1pPr>
          </a:lstStyle>
          <a:p>
            <a:pPr lvl="0"/>
            <a:r>
              <a:rPr lang="en-US"/>
              <a:t>Click to add text</a:t>
            </a:r>
            <a:endParaRPr lang="en-US" dirty="0"/>
          </a:p>
        </p:txBody>
      </p:sp>
      <p:sp>
        <p:nvSpPr>
          <p:cNvPr id="3" name="Text 5"/>
          <p:cNvSpPr>
            <a:spLocks noGrp="1"/>
          </p:cNvSpPr>
          <p:nvPr>
            <p:ph type="body" sz="quarter" idx="15" hasCustomPrompt="1"/>
          </p:nvPr>
        </p:nvSpPr>
        <p:spPr>
          <a:xfrm>
            <a:off x="1970570" y="2798750"/>
            <a:ext cx="2137406" cy="363538"/>
          </a:xfrm>
        </p:spPr>
        <p:txBody>
          <a:bodyPr>
            <a:noAutofit/>
          </a:bodyPr>
          <a:lstStyle>
            <a:lvl1pPr algn="r">
              <a:defRPr sz="1600" b="1" baseline="0"/>
            </a:lvl1pPr>
          </a:lstStyle>
          <a:p>
            <a:pPr lvl="0"/>
            <a:r>
              <a:rPr lang="en-US"/>
              <a:t>Click to add text</a:t>
            </a:r>
            <a:endParaRPr lang="ru-RU" dirty="0"/>
          </a:p>
        </p:txBody>
      </p:sp>
      <p:sp>
        <p:nvSpPr>
          <p:cNvPr id="6" name="Title"/>
          <p:cNvSpPr>
            <a:spLocks noGrp="1"/>
          </p:cNvSpPr>
          <p:nvPr>
            <p:ph type="title" hasCustomPrompt="1"/>
          </p:nvPr>
        </p:nvSpPr>
        <p:spPr>
          <a:xfrm>
            <a:off x="597320" y="120645"/>
            <a:ext cx="7918031"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07739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074661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Timeline - Middle">
    <p:spTree>
      <p:nvGrpSpPr>
        <p:cNvPr id="1" name=""/>
        <p:cNvGrpSpPr/>
        <p:nvPr/>
      </p:nvGrpSpPr>
      <p:grpSpPr>
        <a:xfrm>
          <a:off x="0" y="0"/>
          <a:ext cx="0" cy="0"/>
          <a:chOff x="0" y="0"/>
          <a:chExt cx="0" cy="0"/>
        </a:xfrm>
      </p:grpSpPr>
      <p:sp>
        <p:nvSpPr>
          <p:cNvPr id="19" name="Picture 1"/>
          <p:cNvSpPr>
            <a:spLocks noGrp="1"/>
          </p:cNvSpPr>
          <p:nvPr>
            <p:ph type="pic" sz="quarter" idx="13"/>
          </p:nvPr>
        </p:nvSpPr>
        <p:spPr>
          <a:xfrm>
            <a:off x="1164784" y="4621475"/>
            <a:ext cx="2880000" cy="1800000"/>
          </a:xfrm>
        </p:spPr>
        <p:txBody>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1" name="Text 1"/>
          <p:cNvSpPr>
            <a:spLocks noGrp="1"/>
          </p:cNvSpPr>
          <p:nvPr>
            <p:ph type="body" sz="quarter" idx="17" hasCustomPrompt="1"/>
          </p:nvPr>
        </p:nvSpPr>
        <p:spPr>
          <a:xfrm>
            <a:off x="4988181" y="4234473"/>
            <a:ext cx="3507661" cy="1539794"/>
          </a:xfrm>
        </p:spPr>
        <p:txBody>
          <a:bodyPr>
            <a:noAutofit/>
          </a:bodyPr>
          <a:lstStyle>
            <a:lvl1pPr algn="l">
              <a:defRPr sz="1400" b="0" baseline="0"/>
            </a:lvl1pPr>
          </a:lstStyle>
          <a:p>
            <a:pPr lvl="0"/>
            <a:r>
              <a:rPr lang="en-US"/>
              <a:t>Click to add text</a:t>
            </a:r>
            <a:endParaRPr lang="en-US" dirty="0"/>
          </a:p>
        </p:txBody>
      </p:sp>
      <p:sp>
        <p:nvSpPr>
          <p:cNvPr id="12" name="Text 2"/>
          <p:cNvSpPr>
            <a:spLocks noGrp="1"/>
          </p:cNvSpPr>
          <p:nvPr>
            <p:ph type="body" sz="quarter" idx="16" hasCustomPrompt="1"/>
          </p:nvPr>
        </p:nvSpPr>
        <p:spPr>
          <a:xfrm>
            <a:off x="4988181" y="3866630"/>
            <a:ext cx="3507661" cy="363538"/>
          </a:xfrm>
        </p:spPr>
        <p:txBody>
          <a:bodyPr>
            <a:noAutofit/>
          </a:bodyPr>
          <a:lstStyle>
            <a:lvl1pPr algn="l">
              <a:defRPr sz="1600" b="1" baseline="0"/>
            </a:lvl1pPr>
          </a:lstStyle>
          <a:p>
            <a:pPr lvl="0"/>
            <a:r>
              <a:rPr lang="en-US"/>
              <a:t>Click to add text</a:t>
            </a:r>
            <a:endParaRPr lang="en-US" dirty="0"/>
          </a:p>
        </p:txBody>
      </p:sp>
      <p:sp>
        <p:nvSpPr>
          <p:cNvPr id="16" name="Text 3"/>
          <p:cNvSpPr>
            <a:spLocks noGrp="1"/>
          </p:cNvSpPr>
          <p:nvPr>
            <p:ph type="body" sz="quarter" idx="20" hasCustomPrompt="1"/>
          </p:nvPr>
        </p:nvSpPr>
        <p:spPr>
          <a:xfrm>
            <a:off x="1164785" y="3863637"/>
            <a:ext cx="2968592" cy="363538"/>
          </a:xfrm>
        </p:spPr>
        <p:txBody>
          <a:bodyPr>
            <a:noAutofit/>
          </a:bodyPr>
          <a:lstStyle>
            <a:lvl1pPr algn="r">
              <a:defRPr sz="1600" b="1" baseline="0"/>
            </a:lvl1pPr>
          </a:lstStyle>
          <a:p>
            <a:pPr lvl="0"/>
            <a:r>
              <a:rPr lang="en-US"/>
              <a:t>Click to add text</a:t>
            </a:r>
            <a:endParaRPr lang="en-US" dirty="0"/>
          </a:p>
        </p:txBody>
      </p:sp>
      <p:sp>
        <p:nvSpPr>
          <p:cNvPr id="8" name="Picture 2"/>
          <p:cNvSpPr>
            <a:spLocks noGrp="1"/>
          </p:cNvSpPr>
          <p:nvPr>
            <p:ph type="pic" sz="quarter" idx="14"/>
          </p:nvPr>
        </p:nvSpPr>
        <p:spPr>
          <a:xfrm>
            <a:off x="5167038" y="1274006"/>
            <a:ext cx="2880000" cy="1800000"/>
          </a:xfrm>
        </p:spPr>
        <p:txBody>
          <a:bodyPr>
            <a:normAutofit/>
          </a:bodyPr>
          <a:lstStyle>
            <a:lvl1pPr marL="0" indent="0">
              <a:buNone/>
              <a:defRPr sz="1400"/>
            </a:lvl1pPr>
          </a:lstStyle>
          <a:p>
            <a:r>
              <a:rPr lang="en-US" smtClean="0"/>
              <a:t>Click icon to add picture</a:t>
            </a:r>
            <a:endParaRPr lang="ru-RU" dirty="0"/>
          </a:p>
        </p:txBody>
      </p:sp>
      <p:sp>
        <p:nvSpPr>
          <p:cNvPr id="15" name="Text 4"/>
          <p:cNvSpPr>
            <a:spLocks noGrp="1"/>
          </p:cNvSpPr>
          <p:nvPr>
            <p:ph type="body" sz="quarter" idx="15" hasCustomPrompt="1"/>
          </p:nvPr>
        </p:nvSpPr>
        <p:spPr>
          <a:xfrm>
            <a:off x="5073120" y="557954"/>
            <a:ext cx="2973918" cy="363538"/>
          </a:xfrm>
        </p:spPr>
        <p:txBody>
          <a:bodyPr>
            <a:noAutofit/>
          </a:bodyPr>
          <a:lstStyle>
            <a:lvl1pPr algn="l">
              <a:defRPr sz="1600" b="1" baseline="0"/>
            </a:lvl1pPr>
          </a:lstStyle>
          <a:p>
            <a:pPr lvl="0"/>
            <a:r>
              <a:rPr lang="en-US"/>
              <a:t>Click to add text</a:t>
            </a:r>
            <a:endParaRPr lang="ru-RU" dirty="0"/>
          </a:p>
        </p:txBody>
      </p:sp>
      <p:sp>
        <p:nvSpPr>
          <p:cNvPr id="13" name="Text 5"/>
          <p:cNvSpPr>
            <a:spLocks noGrp="1"/>
          </p:cNvSpPr>
          <p:nvPr>
            <p:ph type="body" sz="quarter" idx="18" hasCustomPrompt="1"/>
          </p:nvPr>
        </p:nvSpPr>
        <p:spPr>
          <a:xfrm>
            <a:off x="593435" y="925797"/>
            <a:ext cx="3507661" cy="1580335"/>
          </a:xfrm>
        </p:spPr>
        <p:txBody>
          <a:bodyPr>
            <a:noAutofit/>
          </a:bodyPr>
          <a:lstStyle>
            <a:lvl1pPr algn="r">
              <a:defRPr sz="1400" b="0" baseline="0"/>
            </a:lvl1pPr>
          </a:lstStyle>
          <a:p>
            <a:pPr lvl="0"/>
            <a:r>
              <a:rPr lang="en-US"/>
              <a:t>Click to add text</a:t>
            </a:r>
            <a:endParaRPr lang="en-US" dirty="0"/>
          </a:p>
        </p:txBody>
      </p:sp>
      <p:sp>
        <p:nvSpPr>
          <p:cNvPr id="14" name="Text 6"/>
          <p:cNvSpPr>
            <a:spLocks noGrp="1"/>
          </p:cNvSpPr>
          <p:nvPr>
            <p:ph type="body" sz="quarter" idx="19" hasCustomPrompt="1"/>
          </p:nvPr>
        </p:nvSpPr>
        <p:spPr>
          <a:xfrm>
            <a:off x="593435" y="557954"/>
            <a:ext cx="3514540"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2961363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Timeline - Now">
    <p:spTree>
      <p:nvGrpSpPr>
        <p:cNvPr id="1" name=""/>
        <p:cNvGrpSpPr/>
        <p:nvPr/>
      </p:nvGrpSpPr>
      <p:grpSpPr>
        <a:xfrm>
          <a:off x="0" y="0"/>
          <a:ext cx="0" cy="0"/>
          <a:chOff x="0" y="0"/>
          <a:chExt cx="0" cy="0"/>
        </a:xfrm>
      </p:grpSpPr>
      <p:sp>
        <p:nvSpPr>
          <p:cNvPr id="9" name="Picture 1"/>
          <p:cNvSpPr>
            <a:spLocks noGrp="1"/>
          </p:cNvSpPr>
          <p:nvPr>
            <p:ph type="pic" sz="quarter" idx="15"/>
          </p:nvPr>
        </p:nvSpPr>
        <p:spPr>
          <a:xfrm>
            <a:off x="4976420" y="4075653"/>
            <a:ext cx="1152000" cy="1152000"/>
          </a:xfrm>
          <a:prstGeom prst="ellipse">
            <a:avLst/>
          </a:prstGeom>
        </p:spPr>
        <p:txBody>
          <a:bodyPr>
            <a:noAutofit/>
          </a:bodyPr>
          <a:lstStyle>
            <a:lvl1pPr marL="0" indent="0">
              <a:buNone/>
              <a:defRPr sz="1200"/>
            </a:lvl1pPr>
          </a:lstStyle>
          <a:p>
            <a:r>
              <a:rPr lang="en-US" smtClean="0"/>
              <a:t>Click icon to add picture</a:t>
            </a:r>
            <a:endParaRPr lang="ru-RU" dirty="0"/>
          </a:p>
        </p:txBody>
      </p:sp>
      <p:sp>
        <p:nvSpPr>
          <p:cNvPr id="16" name="Text 1"/>
          <p:cNvSpPr>
            <a:spLocks noGrp="1"/>
          </p:cNvSpPr>
          <p:nvPr>
            <p:ph type="body" sz="quarter" idx="22" hasCustomPrompt="1"/>
          </p:nvPr>
        </p:nvSpPr>
        <p:spPr>
          <a:xfrm>
            <a:off x="6389541" y="4634063"/>
            <a:ext cx="2116029" cy="1539794"/>
          </a:xfrm>
        </p:spPr>
        <p:txBody>
          <a:bodyPr>
            <a:noAutofit/>
          </a:bodyPr>
          <a:lstStyle>
            <a:lvl1pPr algn="l">
              <a:defRPr sz="1400" b="0" baseline="0"/>
            </a:lvl1pPr>
          </a:lstStyle>
          <a:p>
            <a:pPr lvl="0"/>
            <a:r>
              <a:rPr lang="en-US"/>
              <a:t>Click to add text</a:t>
            </a:r>
            <a:endParaRPr lang="en-US" dirty="0"/>
          </a:p>
        </p:txBody>
      </p:sp>
      <p:sp>
        <p:nvSpPr>
          <p:cNvPr id="17" name="Text 2"/>
          <p:cNvSpPr>
            <a:spLocks noGrp="1"/>
          </p:cNvSpPr>
          <p:nvPr>
            <p:ph type="body" sz="quarter" idx="23" hasCustomPrompt="1"/>
          </p:nvPr>
        </p:nvSpPr>
        <p:spPr>
          <a:xfrm>
            <a:off x="6389541" y="4266220"/>
            <a:ext cx="2497284" cy="363538"/>
          </a:xfrm>
        </p:spPr>
        <p:txBody>
          <a:bodyPr>
            <a:noAutofit/>
          </a:bodyPr>
          <a:lstStyle>
            <a:lvl1pPr algn="l">
              <a:defRPr sz="1600" b="1" baseline="0"/>
            </a:lvl1pPr>
          </a:lstStyle>
          <a:p>
            <a:pPr lvl="0"/>
            <a:r>
              <a:rPr lang="en-US"/>
              <a:t>Click to add text</a:t>
            </a:r>
            <a:endParaRPr lang="en-US" dirty="0"/>
          </a:p>
        </p:txBody>
      </p:sp>
      <p:sp>
        <p:nvSpPr>
          <p:cNvPr id="15" name="Text 3"/>
          <p:cNvSpPr>
            <a:spLocks noGrp="1"/>
          </p:cNvSpPr>
          <p:nvPr>
            <p:ph type="body" sz="quarter" idx="21" hasCustomPrompt="1"/>
          </p:nvPr>
        </p:nvSpPr>
        <p:spPr>
          <a:xfrm>
            <a:off x="1166800" y="4288115"/>
            <a:ext cx="2941176" cy="363538"/>
          </a:xfrm>
        </p:spPr>
        <p:txBody>
          <a:bodyPr>
            <a:noAutofit/>
          </a:bodyPr>
          <a:lstStyle>
            <a:lvl1pPr algn="r">
              <a:defRPr sz="1600" b="1" baseline="0"/>
            </a:lvl1pPr>
          </a:lstStyle>
          <a:p>
            <a:pPr lvl="0"/>
            <a:r>
              <a:rPr lang="en-US"/>
              <a:t>Click to add text</a:t>
            </a:r>
            <a:endParaRPr lang="ru-RU" dirty="0"/>
          </a:p>
        </p:txBody>
      </p:sp>
      <p:sp>
        <p:nvSpPr>
          <p:cNvPr id="8" name="Picture 2"/>
          <p:cNvSpPr>
            <a:spLocks noGrp="1"/>
          </p:cNvSpPr>
          <p:nvPr>
            <p:ph type="pic" sz="quarter" idx="14"/>
          </p:nvPr>
        </p:nvSpPr>
        <p:spPr>
          <a:xfrm>
            <a:off x="1166799" y="1466877"/>
            <a:ext cx="2880000" cy="1800000"/>
          </a:xfrm>
        </p:spPr>
        <p:txBody>
          <a:bodyPr>
            <a:normAutofit/>
          </a:bodyPr>
          <a:lstStyle>
            <a:lvl1pPr marL="0" indent="0">
              <a:buNone/>
              <a:defRPr sz="1400" baseline="0"/>
            </a:lvl1pPr>
          </a:lstStyle>
          <a:p>
            <a:r>
              <a:rPr lang="en-US" smtClean="0"/>
              <a:t>Click icon to add picture</a:t>
            </a:r>
            <a:endParaRPr lang="ru-RU" dirty="0"/>
          </a:p>
        </p:txBody>
      </p:sp>
      <p:sp>
        <p:nvSpPr>
          <p:cNvPr id="12" name="Text 4"/>
          <p:cNvSpPr>
            <a:spLocks noGrp="1"/>
          </p:cNvSpPr>
          <p:nvPr>
            <p:ph type="body" sz="quarter" idx="17" hasCustomPrompt="1"/>
          </p:nvPr>
        </p:nvSpPr>
        <p:spPr>
          <a:xfrm>
            <a:off x="4997909" y="1082702"/>
            <a:ext cx="3507661" cy="1539794"/>
          </a:xfrm>
        </p:spPr>
        <p:txBody>
          <a:bodyPr>
            <a:noAutofit/>
          </a:bodyPr>
          <a:lstStyle>
            <a:lvl1pPr algn="l">
              <a:defRPr sz="1400" b="0" baseline="0"/>
            </a:lvl1pPr>
          </a:lstStyle>
          <a:p>
            <a:pPr lvl="0"/>
            <a:r>
              <a:rPr lang="en-US"/>
              <a:t>Click to add text</a:t>
            </a:r>
            <a:endParaRPr lang="en-US" dirty="0"/>
          </a:p>
        </p:txBody>
      </p:sp>
      <p:sp>
        <p:nvSpPr>
          <p:cNvPr id="13" name="Text 5"/>
          <p:cNvSpPr>
            <a:spLocks noGrp="1"/>
          </p:cNvSpPr>
          <p:nvPr>
            <p:ph type="body" sz="quarter" idx="16" hasCustomPrompt="1"/>
          </p:nvPr>
        </p:nvSpPr>
        <p:spPr>
          <a:xfrm>
            <a:off x="4997909" y="714859"/>
            <a:ext cx="3507661" cy="363538"/>
          </a:xfrm>
        </p:spPr>
        <p:txBody>
          <a:bodyPr>
            <a:noAutofit/>
          </a:bodyPr>
          <a:lstStyle>
            <a:lvl1pPr algn="l">
              <a:defRPr sz="1600" b="1" baseline="0"/>
            </a:lvl1pPr>
          </a:lstStyle>
          <a:p>
            <a:pPr lvl="0"/>
            <a:r>
              <a:rPr lang="en-US"/>
              <a:t>Click to add text</a:t>
            </a:r>
            <a:endParaRPr lang="en-US" dirty="0"/>
          </a:p>
        </p:txBody>
      </p:sp>
      <p:sp>
        <p:nvSpPr>
          <p:cNvPr id="14" name="Text 6"/>
          <p:cNvSpPr>
            <a:spLocks noGrp="1"/>
          </p:cNvSpPr>
          <p:nvPr>
            <p:ph type="body" sz="quarter" idx="20" hasCustomPrompt="1"/>
          </p:nvPr>
        </p:nvSpPr>
        <p:spPr>
          <a:xfrm>
            <a:off x="1166800" y="696945"/>
            <a:ext cx="2941176" cy="363538"/>
          </a:xfrm>
        </p:spPr>
        <p:txBody>
          <a:bodyPr>
            <a:noAutofit/>
          </a:bodyPr>
          <a:lstStyle>
            <a:lvl1pPr algn="r">
              <a:defRPr sz="1600" b="1" baseline="0"/>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40649454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Summary">
    <p:spTree>
      <p:nvGrpSpPr>
        <p:cNvPr id="1" name=""/>
        <p:cNvGrpSpPr/>
        <p:nvPr/>
      </p:nvGrpSpPr>
      <p:grpSpPr>
        <a:xfrm>
          <a:off x="0" y="0"/>
          <a:ext cx="0" cy="0"/>
          <a:chOff x="0" y="0"/>
          <a:chExt cx="0" cy="0"/>
        </a:xfrm>
      </p:grpSpPr>
      <p:sp>
        <p:nvSpPr>
          <p:cNvPr id="14" name="Picture 1"/>
          <p:cNvSpPr>
            <a:spLocks noGrp="1"/>
          </p:cNvSpPr>
          <p:nvPr>
            <p:ph type="pic" idx="1"/>
          </p:nvPr>
        </p:nvSpPr>
        <p:spPr>
          <a:xfrm>
            <a:off x="6137189" y="-8467"/>
            <a:ext cx="300778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12" name="Text 1"/>
          <p:cNvSpPr>
            <a:spLocks noGrp="1"/>
          </p:cNvSpPr>
          <p:nvPr>
            <p:ph type="body" sz="quarter" idx="17" hasCustomPrompt="1"/>
          </p:nvPr>
        </p:nvSpPr>
        <p:spPr>
          <a:xfrm>
            <a:off x="1231918" y="5045619"/>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2"/>
          <p:cNvSpPr>
            <a:spLocks noGrp="1"/>
          </p:cNvSpPr>
          <p:nvPr>
            <p:ph type="body" sz="quarter" idx="15" hasCustomPrompt="1"/>
          </p:nvPr>
        </p:nvSpPr>
        <p:spPr>
          <a:xfrm>
            <a:off x="1231918" y="3971450"/>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3"/>
          <p:cNvSpPr>
            <a:spLocks noGrp="1"/>
          </p:cNvSpPr>
          <p:nvPr>
            <p:ph type="body" sz="quarter" idx="11" hasCustomPrompt="1"/>
          </p:nvPr>
        </p:nvSpPr>
        <p:spPr>
          <a:xfrm>
            <a:off x="1231918" y="2897281"/>
            <a:ext cx="4180341"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3" name="Text 4"/>
          <p:cNvSpPr>
            <a:spLocks noGrp="1"/>
          </p:cNvSpPr>
          <p:nvPr>
            <p:ph type="body" sz="quarter" idx="19" hasCustomPrompt="1"/>
          </p:nvPr>
        </p:nvSpPr>
        <p:spPr>
          <a:xfrm>
            <a:off x="596901" y="1787899"/>
            <a:ext cx="4815358"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597320" y="120645"/>
            <a:ext cx="4814939"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3720320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ngratulations">
    <p:spTree>
      <p:nvGrpSpPr>
        <p:cNvPr id="1" name=""/>
        <p:cNvGrpSpPr/>
        <p:nvPr/>
      </p:nvGrpSpPr>
      <p:grpSpPr>
        <a:xfrm>
          <a:off x="0" y="0"/>
          <a:ext cx="0" cy="0"/>
          <a:chOff x="0" y="0"/>
          <a:chExt cx="0" cy="0"/>
        </a:xfrm>
      </p:grpSpPr>
      <p:sp>
        <p:nvSpPr>
          <p:cNvPr id="3" name="Picture 1"/>
          <p:cNvSpPr>
            <a:spLocks noGrp="1"/>
          </p:cNvSpPr>
          <p:nvPr>
            <p:ph type="pic" idx="1"/>
          </p:nvPr>
        </p:nvSpPr>
        <p:spPr>
          <a:xfrm>
            <a:off x="5145206" y="3"/>
            <a:ext cx="3998795" cy="6857999"/>
          </a:xfrm>
        </p:spPr>
        <p:txBody>
          <a:bodyPr>
            <a:normAutofit/>
          </a:bodyPr>
          <a:lstStyle>
            <a:lvl1pPr marL="0" indent="0">
              <a:buNone/>
              <a:defRPr sz="14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ru-RU" dirty="0"/>
          </a:p>
        </p:txBody>
      </p:sp>
      <p:sp>
        <p:nvSpPr>
          <p:cNvPr id="4" name="Text 1"/>
          <p:cNvSpPr>
            <a:spLocks noGrp="1"/>
          </p:cNvSpPr>
          <p:nvPr>
            <p:ph type="body" sz="half" idx="2" hasCustomPrompt="1"/>
          </p:nvPr>
        </p:nvSpPr>
        <p:spPr>
          <a:xfrm>
            <a:off x="836579" y="3371855"/>
            <a:ext cx="3852154" cy="3079324"/>
          </a:xfrm>
        </p:spPr>
        <p:txBody>
          <a:bodyPr>
            <a:noAutofit/>
          </a:bodyPr>
          <a:lstStyle>
            <a:lvl1pPr marL="0" indent="0" algn="l">
              <a:buNone/>
              <a:defRPr sz="1600">
                <a:solidFill>
                  <a:schemeClr val="tx1">
                    <a:lumMod val="65000"/>
                    <a:lumOff val="3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add text</a:t>
            </a:r>
            <a:endParaRPr lang="en-US" dirty="0"/>
          </a:p>
        </p:txBody>
      </p:sp>
      <p:sp>
        <p:nvSpPr>
          <p:cNvPr id="5" name="Title"/>
          <p:cNvSpPr>
            <a:spLocks noGrp="1"/>
          </p:cNvSpPr>
          <p:nvPr>
            <p:ph type="title" hasCustomPrompt="1"/>
          </p:nvPr>
        </p:nvSpPr>
        <p:spPr>
          <a:xfrm>
            <a:off x="836579" y="1171068"/>
            <a:ext cx="3852153" cy="1475360"/>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6442058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Course Title">
    <p:bg>
      <p:bgPr>
        <a:solidFill>
          <a:schemeClr val="bg1">
            <a:lumMod val="85000"/>
          </a:schemeClr>
        </a:solidFill>
        <a:effectLst/>
      </p:bgPr>
    </p:bg>
    <p:spTree>
      <p:nvGrpSpPr>
        <p:cNvPr id="1" name=""/>
        <p:cNvGrpSpPr/>
        <p:nvPr/>
      </p:nvGrpSpPr>
      <p:grpSpPr>
        <a:xfrm>
          <a:off x="0" y="0"/>
          <a:ext cx="0" cy="0"/>
          <a:chOff x="0" y="0"/>
          <a:chExt cx="0" cy="0"/>
        </a:xfrm>
      </p:grpSpPr>
      <p:sp>
        <p:nvSpPr>
          <p:cNvPr id="8" name="Picture 1"/>
          <p:cNvSpPr>
            <a:spLocks noGrp="1"/>
          </p:cNvSpPr>
          <p:nvPr>
            <p:ph type="pic" sz="quarter" idx="13"/>
          </p:nvPr>
        </p:nvSpPr>
        <p:spPr>
          <a:xfrm>
            <a:off x="0" y="0"/>
            <a:ext cx="9144000" cy="6858000"/>
          </a:xfrm>
        </p:spPr>
        <p:txBody>
          <a:bodyPr>
            <a:normAutofit/>
          </a:bodyPr>
          <a:lstStyle>
            <a:lvl1pPr marL="0" indent="0">
              <a:buNone/>
              <a:defRPr sz="1400" baseline="0"/>
            </a:lvl1pPr>
          </a:lstStyle>
          <a:p>
            <a:r>
              <a:rPr lang="en-US" smtClean="0"/>
              <a:t>Click icon to add picture</a:t>
            </a:r>
            <a:endParaRPr lang="ru-RU" dirty="0"/>
          </a:p>
        </p:txBody>
      </p:sp>
      <p:sp>
        <p:nvSpPr>
          <p:cNvPr id="3" name="Subtitle 1"/>
          <p:cNvSpPr>
            <a:spLocks noGrp="1"/>
          </p:cNvSpPr>
          <p:nvPr>
            <p:ph type="subTitle" idx="1" hasCustomPrompt="1"/>
          </p:nvPr>
        </p:nvSpPr>
        <p:spPr>
          <a:xfrm>
            <a:off x="1143000" y="4504928"/>
            <a:ext cx="6858000" cy="1655762"/>
          </a:xfrm>
        </p:spPr>
        <p:txBody>
          <a:bodyPr>
            <a:noAutofit/>
          </a:bodyPr>
          <a:lstStyle>
            <a:lvl1pPr marL="0" indent="0" algn="ctr">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2" name="Title"/>
          <p:cNvSpPr>
            <a:spLocks noGrp="1"/>
          </p:cNvSpPr>
          <p:nvPr>
            <p:ph type="ctrTitle" hasCustomPrompt="1"/>
          </p:nvPr>
        </p:nvSpPr>
        <p:spPr>
          <a:xfrm>
            <a:off x="1143000" y="1447315"/>
            <a:ext cx="6858000" cy="2387600"/>
          </a:xfrm>
        </p:spPr>
        <p:txBody>
          <a:bodyPr anchor="b">
            <a:noAutofit/>
          </a:bodyPr>
          <a:lstStyle>
            <a:lvl1pPr algn="ctr">
              <a:defRPr sz="4000">
                <a:solidFill>
                  <a:schemeClr val="bg1"/>
                </a:solidFill>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7426467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Module Title">
    <p:bg>
      <p:bgPr>
        <a:solidFill>
          <a:schemeClr val="bg1">
            <a:lumMod val="85000"/>
          </a:schemeClr>
        </a:solidFill>
        <a:effectLst/>
      </p:bgPr>
    </p:bg>
    <p:spTree>
      <p:nvGrpSpPr>
        <p:cNvPr id="1" name=""/>
        <p:cNvGrpSpPr/>
        <p:nvPr/>
      </p:nvGrpSpPr>
      <p:grpSpPr>
        <a:xfrm>
          <a:off x="0" y="0"/>
          <a:ext cx="0" cy="0"/>
          <a:chOff x="0" y="0"/>
          <a:chExt cx="0" cy="0"/>
        </a:xfrm>
      </p:grpSpPr>
      <p:sp>
        <p:nvSpPr>
          <p:cNvPr id="7" name="Picture 1"/>
          <p:cNvSpPr>
            <a:spLocks noGrp="1"/>
          </p:cNvSpPr>
          <p:nvPr>
            <p:ph type="pic" sz="quarter" idx="13"/>
          </p:nvPr>
        </p:nvSpPr>
        <p:spPr>
          <a:xfrm>
            <a:off x="0" y="0"/>
            <a:ext cx="9144000" cy="6858000"/>
          </a:xfrm>
        </p:spPr>
        <p:txBody>
          <a:bodyPr>
            <a:norm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400"/>
            </a:lvl1pPr>
          </a:lstStyle>
          <a:p>
            <a:r>
              <a:rPr lang="en-US" smtClean="0"/>
              <a:t>Click icon to add picture</a:t>
            </a:r>
            <a:endParaRPr lang="ru-RU" dirty="0"/>
          </a:p>
        </p:txBody>
      </p:sp>
      <p:sp>
        <p:nvSpPr>
          <p:cNvPr id="13" name="Subtitle 1"/>
          <p:cNvSpPr>
            <a:spLocks noGrp="1"/>
          </p:cNvSpPr>
          <p:nvPr>
            <p:ph type="subTitle" idx="1" hasCustomPrompt="1"/>
          </p:nvPr>
        </p:nvSpPr>
        <p:spPr>
          <a:xfrm>
            <a:off x="1007725" y="4153347"/>
            <a:ext cx="5103159" cy="1655762"/>
          </a:xfrm>
        </p:spPr>
        <p:txBody>
          <a:bodyPr>
            <a:noAutofit/>
          </a:bodyPr>
          <a:lstStyle>
            <a:lvl1pPr marL="0" indent="0" algn="l">
              <a:buNone/>
              <a:defRPr sz="2000">
                <a:solidFill>
                  <a:schemeClr val="bg1"/>
                </a:solidFill>
                <a:latin typeface="+mn-lt"/>
                <a:cs typeface="Segoe U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ru-RU" dirty="0"/>
          </a:p>
        </p:txBody>
      </p:sp>
      <p:sp>
        <p:nvSpPr>
          <p:cNvPr id="12" name="Title"/>
          <p:cNvSpPr>
            <a:spLocks noGrp="1"/>
          </p:cNvSpPr>
          <p:nvPr>
            <p:ph type="ctrTitle" hasCustomPrompt="1"/>
          </p:nvPr>
        </p:nvSpPr>
        <p:spPr>
          <a:xfrm>
            <a:off x="997664" y="2741375"/>
            <a:ext cx="7155737" cy="1088897"/>
          </a:xfrm>
        </p:spPr>
        <p:txBody>
          <a:bodyPr anchor="t">
            <a:noAutofit/>
          </a:bodyPr>
          <a:lstStyle>
            <a:lvl1pPr algn="l">
              <a:defRPr sz="3600">
                <a:solidFill>
                  <a:schemeClr val="bg1"/>
                </a:solidFill>
                <a:latin typeface="+mj-lt"/>
              </a:defRPr>
            </a:lvl1pPr>
          </a:lstStyle>
          <a:p>
            <a:r>
              <a:rPr lang="en-US"/>
              <a:t>Click to add title</a:t>
            </a:r>
            <a:endParaRPr lang="ru-RU" dirty="0"/>
          </a:p>
        </p:txBody>
      </p:sp>
      <p:sp>
        <p:nvSpPr>
          <p:cNvPr id="3" name="Text 1"/>
          <p:cNvSpPr>
            <a:spLocks noGrp="1"/>
          </p:cNvSpPr>
          <p:nvPr>
            <p:ph type="body" sz="quarter" idx="10" hasCustomPrompt="1"/>
          </p:nvPr>
        </p:nvSpPr>
        <p:spPr>
          <a:xfrm>
            <a:off x="1007725" y="1517718"/>
            <a:ext cx="3671887" cy="627063"/>
          </a:xfrm>
        </p:spPr>
        <p:txBody>
          <a:bodyPr wrap="square">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2400">
                <a:solidFill>
                  <a:schemeClr val="bg1"/>
                </a:solidFill>
                <a:latin typeface="+mn-lt"/>
                <a:cs typeface="Segoe UI" panose="020B0502040204020203"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2381197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Main Menu">
    <p:spTree>
      <p:nvGrpSpPr>
        <p:cNvPr id="1" name=""/>
        <p:cNvGrpSpPr/>
        <p:nvPr/>
      </p:nvGrpSpPr>
      <p:grpSpPr>
        <a:xfrm>
          <a:off x="0" y="0"/>
          <a:ext cx="0" cy="0"/>
          <a:chOff x="0" y="0"/>
          <a:chExt cx="0" cy="0"/>
        </a:xfrm>
      </p:grpSpPr>
      <p:sp>
        <p:nvSpPr>
          <p:cNvPr id="3" name="Picture 1"/>
          <p:cNvSpPr>
            <a:spLocks noGrp="1"/>
          </p:cNvSpPr>
          <p:nvPr>
            <p:ph type="pic" idx="1"/>
          </p:nvPr>
        </p:nvSpPr>
        <p:spPr>
          <a:xfrm>
            <a:off x="6315240" y="0"/>
            <a:ext cx="2844000"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ru-RU" dirty="0"/>
          </a:p>
        </p:txBody>
      </p:sp>
      <p:sp>
        <p:nvSpPr>
          <p:cNvPr id="35" name="Text 1"/>
          <p:cNvSpPr>
            <a:spLocks noGrp="1"/>
          </p:cNvSpPr>
          <p:nvPr>
            <p:ph type="body" sz="quarter" idx="35" hasCustomPrompt="1"/>
          </p:nvPr>
        </p:nvSpPr>
        <p:spPr>
          <a:xfrm>
            <a:off x="694711" y="5565803"/>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34" name="Text 2"/>
          <p:cNvSpPr>
            <a:spLocks noGrp="1"/>
          </p:cNvSpPr>
          <p:nvPr>
            <p:ph type="body" sz="quarter" idx="34" hasCustomPrompt="1"/>
          </p:nvPr>
        </p:nvSpPr>
        <p:spPr>
          <a:xfrm>
            <a:off x="694711" y="4713902"/>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9" name="Text 3"/>
          <p:cNvSpPr>
            <a:spLocks noGrp="1"/>
          </p:cNvSpPr>
          <p:nvPr>
            <p:ph type="body" sz="quarter" idx="33" hasCustomPrompt="1"/>
          </p:nvPr>
        </p:nvSpPr>
        <p:spPr>
          <a:xfrm>
            <a:off x="694711" y="3862001"/>
            <a:ext cx="4602490" cy="554707"/>
          </a:xfrm>
          <a:prstGeom prst="roundRect">
            <a:avLst>
              <a:gd name="adj" fmla="val 4771"/>
            </a:avLst>
          </a:prstGeom>
          <a:noFill/>
        </p:spPr>
        <p:txBody>
          <a:bodyPr lIns="216000" anchor="ctr" anchorCtr="0">
            <a:noAutofit/>
          </a:bodyPr>
          <a:lstStyle>
            <a:lvl1pPr marL="0" indent="0">
              <a:buNone/>
              <a:defRPr sz="160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28" name="Text 4"/>
          <p:cNvSpPr>
            <a:spLocks noGrp="1"/>
          </p:cNvSpPr>
          <p:nvPr>
            <p:ph type="body" sz="quarter" idx="32" hasCustomPrompt="1"/>
          </p:nvPr>
        </p:nvSpPr>
        <p:spPr>
          <a:xfrm>
            <a:off x="694711" y="3010100"/>
            <a:ext cx="4602490" cy="554707"/>
          </a:xfrm>
          <a:prstGeom prst="roundRect">
            <a:avLst>
              <a:gd name="adj" fmla="val 4771"/>
            </a:avLst>
          </a:prstGeom>
          <a:noFill/>
        </p:spPr>
        <p:txBody>
          <a:bodyPr lIns="216000" anchor="ctr" anchorCtr="0">
            <a:noAutofit/>
          </a:bodyPr>
          <a:lstStyle>
            <a:lvl1pPr marL="0" marR="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sz="1600">
                <a:solidFill>
                  <a:schemeClr val="tx1">
                    <a:lumMod val="65000"/>
                    <a:lumOff val="35000"/>
                  </a:schemeClr>
                </a:solidFill>
              </a:defRPr>
            </a:lvl1pPr>
            <a:lvl5pPr marL="1371600" indent="0">
              <a:buNone/>
              <a:defRPr/>
            </a:lvl5pPr>
          </a:lstStyle>
          <a:p>
            <a:pPr marL="0" marR="0" lvl="0" indent="0" algn="l" defTabSz="685800" rtl="0" eaLnBrk="1" fontAlgn="auto" latinLnBrk="0" hangingPunct="1">
              <a:lnSpc>
                <a:spcPct val="130000"/>
              </a:lnSpc>
              <a:spcBef>
                <a:spcPts val="750"/>
              </a:spcBef>
              <a:spcAft>
                <a:spcPts val="0"/>
              </a:spcAft>
              <a:buClrTx/>
              <a:buSzTx/>
              <a:buFont typeface="Arial" panose="020B0604020202020204" pitchFamily="34" charset="0"/>
              <a:buNone/>
              <a:tabLst/>
              <a:defRPr/>
            </a:pPr>
            <a:r>
              <a:rPr lang="en-US"/>
              <a:t>Click to add text</a:t>
            </a:r>
            <a:endParaRPr lang="en-US" dirty="0"/>
          </a:p>
        </p:txBody>
      </p:sp>
      <p:sp>
        <p:nvSpPr>
          <p:cNvPr id="10" name="Text 5"/>
          <p:cNvSpPr>
            <a:spLocks noGrp="1"/>
          </p:cNvSpPr>
          <p:nvPr>
            <p:ph type="body" sz="quarter" idx="31" hasCustomPrompt="1"/>
          </p:nvPr>
        </p:nvSpPr>
        <p:spPr>
          <a:xfrm>
            <a:off x="682080" y="2158199"/>
            <a:ext cx="4602490" cy="554707"/>
          </a:xfrm>
          <a:prstGeom prst="roundRect">
            <a:avLst>
              <a:gd name="adj" fmla="val 4771"/>
            </a:avLst>
          </a:prstGeom>
          <a:noFill/>
        </p:spPr>
        <p:txBody>
          <a:bodyPr lIns="216000" anchor="ctr" anchorCtr="0">
            <a:noAutofit/>
          </a:bodyPr>
          <a:lstStyle>
            <a:lvl1pPr marL="0" indent="0">
              <a:buNone/>
              <a:defRPr sz="1600" baseline="0">
                <a:solidFill>
                  <a:schemeClr val="tx1">
                    <a:lumMod val="65000"/>
                    <a:lumOff val="35000"/>
                  </a:schemeClr>
                </a:solidFill>
              </a:defRPr>
            </a:lvl1pPr>
            <a:lvl5pPr marL="1371600" indent="0">
              <a:buNone/>
              <a:defRPr/>
            </a:lvl5pPr>
          </a:lstStyle>
          <a:p>
            <a:pPr lvl="0"/>
            <a:r>
              <a:rPr lang="en-US"/>
              <a:t>Click to add text</a:t>
            </a:r>
            <a:endParaRPr lang="en-US" dirty="0"/>
          </a:p>
        </p:txBody>
      </p:sp>
      <p:sp>
        <p:nvSpPr>
          <p:cNvPr id="8" name="Title"/>
          <p:cNvSpPr>
            <a:spLocks noGrp="1"/>
          </p:cNvSpPr>
          <p:nvPr>
            <p:ph type="title" hasCustomPrompt="1"/>
          </p:nvPr>
        </p:nvSpPr>
        <p:spPr>
          <a:xfrm>
            <a:off x="597320" y="120644"/>
            <a:ext cx="5063090" cy="1113796"/>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7590768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Course Objectives">
    <p:spTree>
      <p:nvGrpSpPr>
        <p:cNvPr id="1" name=""/>
        <p:cNvGrpSpPr/>
        <p:nvPr/>
      </p:nvGrpSpPr>
      <p:grpSpPr>
        <a:xfrm>
          <a:off x="0" y="0"/>
          <a:ext cx="0" cy="0"/>
          <a:chOff x="0" y="0"/>
          <a:chExt cx="0" cy="0"/>
        </a:xfrm>
      </p:grpSpPr>
      <p:sp>
        <p:nvSpPr>
          <p:cNvPr id="13" name="Text 1"/>
          <p:cNvSpPr>
            <a:spLocks noGrp="1"/>
          </p:cNvSpPr>
          <p:nvPr>
            <p:ph type="body" sz="quarter" idx="18" hasCustomPrompt="1"/>
          </p:nvPr>
        </p:nvSpPr>
        <p:spPr>
          <a:xfrm>
            <a:off x="5430166" y="5045618"/>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1" name="Text 2"/>
          <p:cNvSpPr>
            <a:spLocks noGrp="1"/>
          </p:cNvSpPr>
          <p:nvPr>
            <p:ph type="body" sz="quarter" idx="16" hasCustomPrompt="1"/>
          </p:nvPr>
        </p:nvSpPr>
        <p:spPr>
          <a:xfrm>
            <a:off x="5430166" y="395780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3" name="Text 3"/>
          <p:cNvSpPr>
            <a:spLocks noGrp="1"/>
          </p:cNvSpPr>
          <p:nvPr>
            <p:ph type="body" sz="quarter" idx="14" hasCustomPrompt="1"/>
          </p:nvPr>
        </p:nvSpPr>
        <p:spPr>
          <a:xfrm>
            <a:off x="5430165" y="290759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2" name="Text 4"/>
          <p:cNvSpPr>
            <a:spLocks noGrp="1"/>
          </p:cNvSpPr>
          <p:nvPr>
            <p:ph type="body" sz="quarter" idx="17" hasCustomPrompt="1"/>
          </p:nvPr>
        </p:nvSpPr>
        <p:spPr>
          <a:xfrm>
            <a:off x="1355488" y="5045619"/>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10" name="Text 5"/>
          <p:cNvSpPr>
            <a:spLocks noGrp="1"/>
          </p:cNvSpPr>
          <p:nvPr>
            <p:ph type="body" sz="quarter" idx="15" hasCustomPrompt="1"/>
          </p:nvPr>
        </p:nvSpPr>
        <p:spPr>
          <a:xfrm>
            <a:off x="1355488" y="3971450"/>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29" name="Text 6"/>
          <p:cNvSpPr>
            <a:spLocks noGrp="1"/>
          </p:cNvSpPr>
          <p:nvPr>
            <p:ph type="body" sz="quarter" idx="11" hasCustomPrompt="1"/>
          </p:nvPr>
        </p:nvSpPr>
        <p:spPr>
          <a:xfrm>
            <a:off x="1355488" y="2897281"/>
            <a:ext cx="3240000" cy="648000"/>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en-US" dirty="0"/>
          </a:p>
        </p:txBody>
      </p:sp>
      <p:sp>
        <p:nvSpPr>
          <p:cNvPr id="3" name="Text 7"/>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7" name="Title"/>
          <p:cNvSpPr>
            <a:spLocks noGrp="1"/>
          </p:cNvSpPr>
          <p:nvPr>
            <p:ph type="title" hasCustomPrompt="1"/>
          </p:nvPr>
        </p:nvSpPr>
        <p:spPr>
          <a:xfrm>
            <a:off x="597320" y="120645"/>
            <a:ext cx="7918031" cy="1136791"/>
          </a:xfrm>
        </p:spPr>
        <p:txBody>
          <a:bodyPr anchor="b">
            <a:norm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1500753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Definitions">
    <p:spTree>
      <p:nvGrpSpPr>
        <p:cNvPr id="1" name=""/>
        <p:cNvGrpSpPr/>
        <p:nvPr/>
      </p:nvGrpSpPr>
      <p:grpSpPr>
        <a:xfrm>
          <a:off x="0" y="0"/>
          <a:ext cx="0" cy="0"/>
          <a:chOff x="0" y="0"/>
          <a:chExt cx="0" cy="0"/>
        </a:xfrm>
      </p:grpSpPr>
      <p:sp>
        <p:nvSpPr>
          <p:cNvPr id="5" name="Text 1"/>
          <p:cNvSpPr>
            <a:spLocks noGrp="1"/>
          </p:cNvSpPr>
          <p:nvPr>
            <p:ph type="body" sz="quarter" idx="19" hasCustomPrompt="1"/>
          </p:nvPr>
        </p:nvSpPr>
        <p:spPr>
          <a:xfrm>
            <a:off x="596901" y="1787899"/>
            <a:ext cx="7918450"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en-US" dirty="0"/>
          </a:p>
        </p:txBody>
      </p:sp>
      <p:sp>
        <p:nvSpPr>
          <p:cNvPr id="11" name="Title"/>
          <p:cNvSpPr>
            <a:spLocks noGrp="1"/>
          </p:cNvSpPr>
          <p:nvPr>
            <p:ph type="title" hasCustomPrompt="1"/>
          </p:nvPr>
        </p:nvSpPr>
        <p:spPr>
          <a:xfrm>
            <a:off x="597320" y="120645"/>
            <a:ext cx="7918031" cy="1136791"/>
          </a:xfrm>
        </p:spPr>
        <p:txBody>
          <a:bodyPr anchor="b">
            <a:noAutofit/>
          </a:bodyPr>
          <a:lstStyle>
            <a:lvl1pPr>
              <a:defRPr sz="3200">
                <a:latin typeface="+mj-lt"/>
              </a:defRPr>
            </a:lvl1pPr>
          </a:lstStyle>
          <a:p>
            <a:r>
              <a:rPr lang="en-US"/>
              <a:t>Click to add title</a:t>
            </a:r>
            <a:endParaRPr lang="ru-RU" dirty="0"/>
          </a:p>
        </p:txBody>
      </p:sp>
      <p:sp>
        <p:nvSpPr>
          <p:cNvPr id="3" name="Table"/>
          <p:cNvSpPr>
            <a:spLocks noGrp="1"/>
          </p:cNvSpPr>
          <p:nvPr>
            <p:ph type="tbl" sz="quarter" idx="20"/>
          </p:nvPr>
        </p:nvSpPr>
        <p:spPr>
          <a:xfrm>
            <a:off x="730716" y="2937085"/>
            <a:ext cx="7662786" cy="3332421"/>
          </a:xfrm>
        </p:spPr>
        <p:txBody>
          <a:bodyPr/>
          <a:lstStyle/>
          <a:p>
            <a:r>
              <a:rPr lang="en-US" smtClean="0"/>
              <a:t>Click icon to add table</a:t>
            </a:r>
            <a:endParaRPr lang="en-US"/>
          </a:p>
        </p:txBody>
      </p:sp>
    </p:spTree>
    <p:custDataLst>
      <p:tags r:id="rId1"/>
    </p:custDataLst>
    <p:extLst>
      <p:ext uri="{BB962C8B-B14F-4D97-AF65-F5344CB8AC3E}">
        <p14:creationId xmlns:p14="http://schemas.microsoft.com/office/powerpoint/2010/main" val="35067229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60844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34" Type="http://schemas.openxmlformats.org/officeDocument/2006/relationships/image" Target="../media/image2.pn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image" Target="../media/image1.jpe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tags" Target="../tags/tag1.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image" Target="../media/image2.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image" Target="../media/image1.jpe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tags" Target="../tags/tag3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34" Type="http://schemas.openxmlformats.org/officeDocument/2006/relationships/image" Target="../media/image2.png"/><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image" Target="../media/image1.jpeg"/><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tags" Target="../tags/tag63.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theme" Target="../theme/theme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34" Type="http://schemas.openxmlformats.org/officeDocument/2006/relationships/image" Target="../media/image2.png"/><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33" Type="http://schemas.openxmlformats.org/officeDocument/2006/relationships/image" Target="../media/image1.jpeg"/><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29" Type="http://schemas.openxmlformats.org/officeDocument/2006/relationships/slideLayout" Target="../slideLayouts/slideLayout122.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32" Type="http://schemas.openxmlformats.org/officeDocument/2006/relationships/tags" Target="../tags/tag9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31" Type="http://schemas.openxmlformats.org/officeDocument/2006/relationships/theme" Target="../theme/theme5.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slideLayout" Target="../slideLayouts/slideLayout1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34" Type="http://schemas.openxmlformats.org/officeDocument/2006/relationships/image" Target="../media/image2.png"/><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33" Type="http://schemas.openxmlformats.org/officeDocument/2006/relationships/image" Target="../media/image1.jpeg"/><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slideLayout" Target="../slideLayouts/slideLayout152.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32" Type="http://schemas.openxmlformats.org/officeDocument/2006/relationships/tags" Target="../tags/tag125.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31" Type="http://schemas.openxmlformats.org/officeDocument/2006/relationships/theme" Target="../theme/theme6.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slideLayout" Target="../slideLayouts/slideLayout1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slideLayout" Target="../slideLayouts/slideLayout171.xml"/><Relationship Id="rId26" Type="http://schemas.openxmlformats.org/officeDocument/2006/relationships/slideLayout" Target="../slideLayouts/slideLayout179.xml"/><Relationship Id="rId3" Type="http://schemas.openxmlformats.org/officeDocument/2006/relationships/slideLayout" Target="../slideLayouts/slideLayout156.xml"/><Relationship Id="rId21" Type="http://schemas.openxmlformats.org/officeDocument/2006/relationships/slideLayout" Target="../slideLayouts/slideLayout174.xml"/><Relationship Id="rId34" Type="http://schemas.openxmlformats.org/officeDocument/2006/relationships/image" Target="../media/image2.png"/><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5" Type="http://schemas.openxmlformats.org/officeDocument/2006/relationships/slideLayout" Target="../slideLayouts/slideLayout178.xml"/><Relationship Id="rId33" Type="http://schemas.openxmlformats.org/officeDocument/2006/relationships/image" Target="../media/image1.jpeg"/><Relationship Id="rId2" Type="http://schemas.openxmlformats.org/officeDocument/2006/relationships/slideLayout" Target="../slideLayouts/slideLayout155.xml"/><Relationship Id="rId16" Type="http://schemas.openxmlformats.org/officeDocument/2006/relationships/slideLayout" Target="../slideLayouts/slideLayout169.xml"/><Relationship Id="rId20" Type="http://schemas.openxmlformats.org/officeDocument/2006/relationships/slideLayout" Target="../slideLayouts/slideLayout173.xml"/><Relationship Id="rId29" Type="http://schemas.openxmlformats.org/officeDocument/2006/relationships/slideLayout" Target="../slideLayouts/slideLayout182.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24" Type="http://schemas.openxmlformats.org/officeDocument/2006/relationships/slideLayout" Target="../slideLayouts/slideLayout177.xml"/><Relationship Id="rId32" Type="http://schemas.openxmlformats.org/officeDocument/2006/relationships/tags" Target="../tags/tag156.xml"/><Relationship Id="rId5" Type="http://schemas.openxmlformats.org/officeDocument/2006/relationships/slideLayout" Target="../slideLayouts/slideLayout158.xml"/><Relationship Id="rId15" Type="http://schemas.openxmlformats.org/officeDocument/2006/relationships/slideLayout" Target="../slideLayouts/slideLayout168.xml"/><Relationship Id="rId23" Type="http://schemas.openxmlformats.org/officeDocument/2006/relationships/slideLayout" Target="../slideLayouts/slideLayout176.xml"/><Relationship Id="rId28" Type="http://schemas.openxmlformats.org/officeDocument/2006/relationships/slideLayout" Target="../slideLayouts/slideLayout181.xml"/><Relationship Id="rId10" Type="http://schemas.openxmlformats.org/officeDocument/2006/relationships/slideLayout" Target="../slideLayouts/slideLayout163.xml"/><Relationship Id="rId19" Type="http://schemas.openxmlformats.org/officeDocument/2006/relationships/slideLayout" Target="../slideLayouts/slideLayout172.xml"/><Relationship Id="rId31" Type="http://schemas.openxmlformats.org/officeDocument/2006/relationships/theme" Target="../theme/theme7.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 Id="rId22" Type="http://schemas.openxmlformats.org/officeDocument/2006/relationships/slideLayout" Target="../slideLayouts/slideLayout175.xml"/><Relationship Id="rId27" Type="http://schemas.openxmlformats.org/officeDocument/2006/relationships/slideLayout" Target="../slideLayouts/slideLayout180.xml"/><Relationship Id="rId30" Type="http://schemas.openxmlformats.org/officeDocument/2006/relationships/slideLayout" Target="../slideLayouts/slideLayout1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2" name="Title Placeholder 1"/>
          <p:cNvSpPr>
            <a:spLocks noGrp="1"/>
          </p:cNvSpPr>
          <p:nvPr>
            <p:ph type="title"/>
          </p:nvPr>
        </p:nvSpPr>
        <p:spPr>
          <a:xfrm>
            <a:off x="3275856" y="274638"/>
            <a:ext cx="4896544" cy="634082"/>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57200" y="1340768"/>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4557" y="364658"/>
            <a:ext cx="2826837" cy="544062"/>
          </a:xfrm>
          <a:prstGeom prst="rect">
            <a:avLst/>
          </a:prstGeom>
        </p:spPr>
      </p:pic>
    </p:spTree>
    <p:extLst>
      <p:ext uri="{BB962C8B-B14F-4D97-AF65-F5344CB8AC3E}">
        <p14:creationId xmlns:p14="http://schemas.microsoft.com/office/powerpoint/2010/main" val="803534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r" defTabSz="914400" rtl="0" eaLnBrk="1" latinLnBrk="0" hangingPunct="1">
        <a:spcBef>
          <a:spcPct val="0"/>
        </a:spcBef>
        <a:buNone/>
        <a:defRPr sz="2000" kern="1200" cap="all" baseline="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add title</a:t>
            </a:r>
            <a:endParaRPr lang="ru-RU" dirty="0"/>
          </a:p>
        </p:txBody>
      </p:sp>
      <p:sp>
        <p:nvSpPr>
          <p:cNvPr id="3" name="Text 1"/>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add text</a:t>
            </a:r>
            <a:endParaRPr lang="ru-RU" dirty="0"/>
          </a:p>
        </p:txBody>
      </p:sp>
      <p:pic>
        <p:nvPicPr>
          <p:cNvPr id="4" name="Picture 2"/>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5" name="Picture 4"/>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74557" y="364658"/>
            <a:ext cx="2826837" cy="544062"/>
          </a:xfrm>
          <a:prstGeom prst="rect">
            <a:avLst/>
          </a:prstGeom>
        </p:spPr>
      </p:pic>
    </p:spTree>
    <p:custDataLst>
      <p:tags r:id="rId32"/>
    </p:custDataLst>
    <p:extLst>
      <p:ext uri="{BB962C8B-B14F-4D97-AF65-F5344CB8AC3E}">
        <p14:creationId xmlns:p14="http://schemas.microsoft.com/office/powerpoint/2010/main" val="16234438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p:txStyles>
    <p:titleStyle>
      <a:lvl1pPr algn="l" defTabSz="685800" rtl="0" eaLnBrk="1" latinLnBrk="0" hangingPunct="1">
        <a:lnSpc>
          <a:spcPct val="90000"/>
        </a:lnSpc>
        <a:spcBef>
          <a:spcPct val="0"/>
        </a:spcBef>
        <a:buNone/>
        <a:defRPr sz="2800" kern="1200">
          <a:solidFill>
            <a:schemeClr val="tx1">
              <a:lumMod val="75000"/>
              <a:lumOff val="25000"/>
            </a:schemeClr>
          </a:solidFill>
          <a:latin typeface="+mj-lt"/>
          <a:ea typeface="Open Sans" panose="020B0606030504020204" pitchFamily="34" charset="0"/>
          <a:cs typeface="Open Sans" panose="020B0606030504020204" pitchFamily="34" charset="0"/>
        </a:defRPr>
      </a:lvl1pPr>
    </p:titleStyle>
    <p:bodyStyle>
      <a:lvl1pPr marL="0" indent="0" algn="l" defTabSz="685800" rtl="0" eaLnBrk="1" latinLnBrk="0" hangingPunct="1">
        <a:lnSpc>
          <a:spcPct val="13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add title</a:t>
            </a:r>
            <a:endParaRPr lang="ru-RU" dirty="0"/>
          </a:p>
        </p:txBody>
      </p:sp>
      <p:sp>
        <p:nvSpPr>
          <p:cNvPr id="3" name="Text 1"/>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add text</a:t>
            </a:r>
            <a:endParaRPr lang="ru-RU" dirty="0"/>
          </a:p>
        </p:txBody>
      </p:sp>
      <p:pic>
        <p:nvPicPr>
          <p:cNvPr id="4" name="Picture 2"/>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5" name="Picture 4"/>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74557" y="364658"/>
            <a:ext cx="2826837" cy="544062"/>
          </a:xfrm>
          <a:prstGeom prst="rect">
            <a:avLst/>
          </a:prstGeom>
        </p:spPr>
      </p:pic>
    </p:spTree>
    <p:custDataLst>
      <p:tags r:id="rId32"/>
    </p:custDataLst>
    <p:extLst>
      <p:ext uri="{BB962C8B-B14F-4D97-AF65-F5344CB8AC3E}">
        <p14:creationId xmlns:p14="http://schemas.microsoft.com/office/powerpoint/2010/main" val="140860808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Lst>
  <p:txStyles>
    <p:titleStyle>
      <a:lvl1pPr algn="l" defTabSz="685800" rtl="0" eaLnBrk="1" latinLnBrk="0" hangingPunct="1">
        <a:lnSpc>
          <a:spcPct val="90000"/>
        </a:lnSpc>
        <a:spcBef>
          <a:spcPct val="0"/>
        </a:spcBef>
        <a:buNone/>
        <a:defRPr sz="2800" kern="1200">
          <a:solidFill>
            <a:schemeClr val="tx1">
              <a:lumMod val="75000"/>
              <a:lumOff val="25000"/>
            </a:schemeClr>
          </a:solidFill>
          <a:latin typeface="+mj-lt"/>
          <a:ea typeface="Open Sans" panose="020B0606030504020204" pitchFamily="34" charset="0"/>
          <a:cs typeface="Open Sans" panose="020B0606030504020204" pitchFamily="34" charset="0"/>
        </a:defRPr>
      </a:lvl1pPr>
    </p:titleStyle>
    <p:bodyStyle>
      <a:lvl1pPr marL="0" indent="0" algn="l" defTabSz="685800" rtl="0" eaLnBrk="1" latinLnBrk="0" hangingPunct="1">
        <a:lnSpc>
          <a:spcPct val="13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add title</a:t>
            </a:r>
            <a:endParaRPr lang="ru-RU" dirty="0"/>
          </a:p>
        </p:txBody>
      </p:sp>
      <p:sp>
        <p:nvSpPr>
          <p:cNvPr id="3" name="Text 1"/>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add text</a:t>
            </a:r>
            <a:endParaRPr lang="ru-RU" dirty="0"/>
          </a:p>
        </p:txBody>
      </p:sp>
      <p:pic>
        <p:nvPicPr>
          <p:cNvPr id="4" name="Picture 2"/>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5" name="Picture 4"/>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74557" y="364658"/>
            <a:ext cx="2826837" cy="544062"/>
          </a:xfrm>
          <a:prstGeom prst="rect">
            <a:avLst/>
          </a:prstGeom>
        </p:spPr>
      </p:pic>
    </p:spTree>
    <p:custDataLst>
      <p:tags r:id="rId32"/>
    </p:custDataLst>
    <p:extLst>
      <p:ext uri="{BB962C8B-B14F-4D97-AF65-F5344CB8AC3E}">
        <p14:creationId xmlns:p14="http://schemas.microsoft.com/office/powerpoint/2010/main" val="250353521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Lst>
  <p:txStyles>
    <p:titleStyle>
      <a:lvl1pPr algn="l" defTabSz="685800" rtl="0" eaLnBrk="1" latinLnBrk="0" hangingPunct="1">
        <a:lnSpc>
          <a:spcPct val="90000"/>
        </a:lnSpc>
        <a:spcBef>
          <a:spcPct val="0"/>
        </a:spcBef>
        <a:buNone/>
        <a:defRPr sz="2800" kern="1200">
          <a:solidFill>
            <a:schemeClr val="tx1">
              <a:lumMod val="75000"/>
              <a:lumOff val="25000"/>
            </a:schemeClr>
          </a:solidFill>
          <a:latin typeface="+mj-lt"/>
          <a:ea typeface="Open Sans" panose="020B0606030504020204" pitchFamily="34" charset="0"/>
          <a:cs typeface="Open Sans" panose="020B0606030504020204" pitchFamily="34" charset="0"/>
        </a:defRPr>
      </a:lvl1pPr>
    </p:titleStyle>
    <p:bodyStyle>
      <a:lvl1pPr marL="0" indent="0" algn="l" defTabSz="685800" rtl="0" eaLnBrk="1" latinLnBrk="0" hangingPunct="1">
        <a:lnSpc>
          <a:spcPct val="13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add title</a:t>
            </a:r>
            <a:endParaRPr lang="ru-RU" dirty="0"/>
          </a:p>
        </p:txBody>
      </p:sp>
      <p:sp>
        <p:nvSpPr>
          <p:cNvPr id="3" name="Text 1"/>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add text</a:t>
            </a:r>
            <a:endParaRPr lang="ru-RU" dirty="0"/>
          </a:p>
        </p:txBody>
      </p:sp>
      <p:pic>
        <p:nvPicPr>
          <p:cNvPr id="4" name="Picture 2"/>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5" name="Picture 4"/>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74557" y="364658"/>
            <a:ext cx="2826837" cy="544062"/>
          </a:xfrm>
          <a:prstGeom prst="rect">
            <a:avLst/>
          </a:prstGeom>
        </p:spPr>
      </p:pic>
    </p:spTree>
    <p:custDataLst>
      <p:tags r:id="rId32"/>
    </p:custDataLst>
    <p:extLst>
      <p:ext uri="{BB962C8B-B14F-4D97-AF65-F5344CB8AC3E}">
        <p14:creationId xmlns:p14="http://schemas.microsoft.com/office/powerpoint/2010/main" val="343474909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 id="2147483867" r:id="rId20"/>
    <p:sldLayoutId id="2147483868" r:id="rId21"/>
    <p:sldLayoutId id="2147483869" r:id="rId22"/>
    <p:sldLayoutId id="2147483870" r:id="rId23"/>
    <p:sldLayoutId id="2147483871" r:id="rId24"/>
    <p:sldLayoutId id="2147483872" r:id="rId25"/>
    <p:sldLayoutId id="2147483873" r:id="rId26"/>
    <p:sldLayoutId id="2147483874" r:id="rId27"/>
    <p:sldLayoutId id="2147483875" r:id="rId28"/>
    <p:sldLayoutId id="2147483876" r:id="rId29"/>
    <p:sldLayoutId id="2147483877" r:id="rId30"/>
  </p:sldLayoutIdLst>
  <p:txStyles>
    <p:titleStyle>
      <a:lvl1pPr algn="l" defTabSz="685800" rtl="0" eaLnBrk="1" latinLnBrk="0" hangingPunct="1">
        <a:lnSpc>
          <a:spcPct val="90000"/>
        </a:lnSpc>
        <a:spcBef>
          <a:spcPct val="0"/>
        </a:spcBef>
        <a:buNone/>
        <a:defRPr sz="2800" kern="1200">
          <a:solidFill>
            <a:schemeClr val="tx1">
              <a:lumMod val="75000"/>
              <a:lumOff val="25000"/>
            </a:schemeClr>
          </a:solidFill>
          <a:latin typeface="+mj-lt"/>
          <a:ea typeface="Open Sans" panose="020B0606030504020204" pitchFamily="34" charset="0"/>
          <a:cs typeface="Open Sans" panose="020B0606030504020204" pitchFamily="34" charset="0"/>
        </a:defRPr>
      </a:lvl1pPr>
    </p:titleStyle>
    <p:bodyStyle>
      <a:lvl1pPr marL="0" indent="0" algn="l" defTabSz="685800" rtl="0" eaLnBrk="1" latinLnBrk="0" hangingPunct="1">
        <a:lnSpc>
          <a:spcPct val="13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add title</a:t>
            </a:r>
            <a:endParaRPr lang="ru-RU" dirty="0"/>
          </a:p>
        </p:txBody>
      </p:sp>
      <p:sp>
        <p:nvSpPr>
          <p:cNvPr id="3" name="Text 1"/>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add text</a:t>
            </a:r>
            <a:endParaRPr lang="ru-RU" dirty="0"/>
          </a:p>
        </p:txBody>
      </p:sp>
      <p:pic>
        <p:nvPicPr>
          <p:cNvPr id="4" name="Picture 2"/>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5" name="Picture 4"/>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74557" y="364658"/>
            <a:ext cx="2826837" cy="544062"/>
          </a:xfrm>
          <a:prstGeom prst="rect">
            <a:avLst/>
          </a:prstGeom>
        </p:spPr>
      </p:pic>
    </p:spTree>
    <p:custDataLst>
      <p:tags r:id="rId32"/>
    </p:custDataLst>
    <p:extLst>
      <p:ext uri="{BB962C8B-B14F-4D97-AF65-F5344CB8AC3E}">
        <p14:creationId xmlns:p14="http://schemas.microsoft.com/office/powerpoint/2010/main" val="72709367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 id="2147483898" r:id="rId20"/>
    <p:sldLayoutId id="2147483899" r:id="rId21"/>
    <p:sldLayoutId id="2147483900" r:id="rId22"/>
    <p:sldLayoutId id="2147483901" r:id="rId23"/>
    <p:sldLayoutId id="2147483902" r:id="rId24"/>
    <p:sldLayoutId id="2147483903" r:id="rId25"/>
    <p:sldLayoutId id="2147483904" r:id="rId26"/>
    <p:sldLayoutId id="2147483905" r:id="rId27"/>
    <p:sldLayoutId id="2147483906" r:id="rId28"/>
    <p:sldLayoutId id="2147483907" r:id="rId29"/>
    <p:sldLayoutId id="2147483908" r:id="rId30"/>
  </p:sldLayoutIdLst>
  <p:txStyles>
    <p:titleStyle>
      <a:lvl1pPr algn="l" defTabSz="685800" rtl="0" eaLnBrk="1" latinLnBrk="0" hangingPunct="1">
        <a:lnSpc>
          <a:spcPct val="90000"/>
        </a:lnSpc>
        <a:spcBef>
          <a:spcPct val="0"/>
        </a:spcBef>
        <a:buNone/>
        <a:defRPr sz="2800" kern="1200">
          <a:solidFill>
            <a:schemeClr val="tx1">
              <a:lumMod val="75000"/>
              <a:lumOff val="25000"/>
            </a:schemeClr>
          </a:solidFill>
          <a:latin typeface="+mj-lt"/>
          <a:ea typeface="Open Sans" panose="020B0606030504020204" pitchFamily="34" charset="0"/>
          <a:cs typeface="Open Sans" panose="020B0606030504020204" pitchFamily="34" charset="0"/>
        </a:defRPr>
      </a:lvl1pPr>
    </p:titleStyle>
    <p:bodyStyle>
      <a:lvl1pPr marL="0" indent="0" algn="l" defTabSz="685800" rtl="0" eaLnBrk="1" latinLnBrk="0" hangingPunct="1">
        <a:lnSpc>
          <a:spcPct val="13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add title</a:t>
            </a:r>
            <a:endParaRPr lang="ru-RU" dirty="0"/>
          </a:p>
        </p:txBody>
      </p:sp>
      <p:sp>
        <p:nvSpPr>
          <p:cNvPr id="3" name="Text 1"/>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add text</a:t>
            </a:r>
            <a:endParaRPr lang="ru-RU" dirty="0"/>
          </a:p>
        </p:txBody>
      </p:sp>
      <p:pic>
        <p:nvPicPr>
          <p:cNvPr id="4" name="Picture 2"/>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pic>
        <p:nvPicPr>
          <p:cNvPr id="5" name="Picture 4"/>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74557" y="364658"/>
            <a:ext cx="2826837" cy="544062"/>
          </a:xfrm>
          <a:prstGeom prst="rect">
            <a:avLst/>
          </a:prstGeom>
        </p:spPr>
      </p:pic>
    </p:spTree>
    <p:custDataLst>
      <p:tags r:id="rId32"/>
    </p:custDataLst>
    <p:extLst>
      <p:ext uri="{BB962C8B-B14F-4D97-AF65-F5344CB8AC3E}">
        <p14:creationId xmlns:p14="http://schemas.microsoft.com/office/powerpoint/2010/main" val="188867041"/>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 id="2147483927" r:id="rId18"/>
    <p:sldLayoutId id="2147483928" r:id="rId19"/>
    <p:sldLayoutId id="2147483929" r:id="rId20"/>
    <p:sldLayoutId id="2147483930" r:id="rId21"/>
    <p:sldLayoutId id="2147483931" r:id="rId22"/>
    <p:sldLayoutId id="2147483932" r:id="rId23"/>
    <p:sldLayoutId id="2147483933" r:id="rId24"/>
    <p:sldLayoutId id="2147483934" r:id="rId25"/>
    <p:sldLayoutId id="2147483935" r:id="rId26"/>
    <p:sldLayoutId id="2147483936" r:id="rId27"/>
    <p:sldLayoutId id="2147483937" r:id="rId28"/>
    <p:sldLayoutId id="2147483938" r:id="rId29"/>
    <p:sldLayoutId id="2147483939" r:id="rId30"/>
  </p:sldLayoutIdLst>
  <p:txStyles>
    <p:titleStyle>
      <a:lvl1pPr algn="l" defTabSz="685800" rtl="0" eaLnBrk="1" latinLnBrk="0" hangingPunct="1">
        <a:lnSpc>
          <a:spcPct val="90000"/>
        </a:lnSpc>
        <a:spcBef>
          <a:spcPct val="0"/>
        </a:spcBef>
        <a:buNone/>
        <a:defRPr sz="2800" kern="1200">
          <a:solidFill>
            <a:schemeClr val="tx1">
              <a:lumMod val="75000"/>
              <a:lumOff val="25000"/>
            </a:schemeClr>
          </a:solidFill>
          <a:latin typeface="+mj-lt"/>
          <a:ea typeface="Open Sans" panose="020B0606030504020204" pitchFamily="34" charset="0"/>
          <a:cs typeface="Open Sans" panose="020B0606030504020204" pitchFamily="34" charset="0"/>
        </a:defRPr>
      </a:lvl1pPr>
    </p:titleStyle>
    <p:bodyStyle>
      <a:lvl1pPr marL="0" indent="0" algn="l" defTabSz="685800" rtl="0" eaLnBrk="1" latinLnBrk="0" hangingPunct="1">
        <a:lnSpc>
          <a:spcPct val="13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1.xml"/><Relationship Id="rId1" Type="http://schemas.openxmlformats.org/officeDocument/2006/relationships/tags" Target="../tags/tag20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notesSlide" Target="../notesSlides/notesSlide4.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slideLayout" Target="../slideLayouts/slideLayout118.xml"/><Relationship Id="rId5" Type="http://schemas.openxmlformats.org/officeDocument/2006/relationships/tags" Target="../tags/tag205.xml"/><Relationship Id="rId4" Type="http://schemas.openxmlformats.org/officeDocument/2006/relationships/tags" Target="../tags/tag20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89.xml"/><Relationship Id="rId7" Type="http://schemas.openxmlformats.org/officeDocument/2006/relationships/slideLayout" Target="../slideLayouts/slideLayout67.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slideLayout" Target="../slideLayouts/slideLayout24.xml"/><Relationship Id="rId1" Type="http://schemas.openxmlformats.org/officeDocument/2006/relationships/tags" Target="../tags/tag193.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52.xml"/><Relationship Id="rId1" Type="http://schemas.openxmlformats.org/officeDocument/2006/relationships/tags" Target="../tags/tag19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63.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8" Type="http://schemas.openxmlformats.org/officeDocument/2006/relationships/hyperlink" Target="http://www.seai.ie/" TargetMode="External"/><Relationship Id="rId3" Type="http://schemas.openxmlformats.org/officeDocument/2006/relationships/hyperlink" Target="http://www.cmse.ie/training/health-and-safety-courses/accredited-courses/fetac-courses/" TargetMode="External"/><Relationship Id="rId7" Type="http://schemas.openxmlformats.org/officeDocument/2006/relationships/hyperlink" Target="http://www.cmse.ie/training/marine-fire-training/" TargetMode="External"/><Relationship Id="rId2" Type="http://schemas.openxmlformats.org/officeDocument/2006/relationships/slideLayout" Target="../slideLayouts/slideLayout163.xml"/><Relationship Id="rId1" Type="http://schemas.openxmlformats.org/officeDocument/2006/relationships/tags" Target="../tags/tag196.xml"/><Relationship Id="rId6" Type="http://schemas.openxmlformats.org/officeDocument/2006/relationships/hyperlink" Target="http://www.cmse.ie/training/health-and-safety-courses/accredited-courses/solas-courses/" TargetMode="External"/><Relationship Id="rId11" Type="http://schemas.openxmlformats.org/officeDocument/2006/relationships/image" Target="../media/image14.png"/><Relationship Id="rId5" Type="http://schemas.openxmlformats.org/officeDocument/2006/relationships/hyperlink" Target="http://www.cmse.ie/training/health-and-safety-courses/accredited-courses/iosh-courses/" TargetMode="External"/><Relationship Id="rId10" Type="http://schemas.openxmlformats.org/officeDocument/2006/relationships/hyperlink" Target="http://www.cmse.ie/training/elearning-courses/" TargetMode="External"/><Relationship Id="rId4" Type="http://schemas.openxmlformats.org/officeDocument/2006/relationships/hyperlink" Target="http://www.cmse.ie/training/health-and-safety-courses/accredited-courses/nebosh-courses/" TargetMode="External"/><Relationship Id="rId9" Type="http://schemas.openxmlformats.org/officeDocument/2006/relationships/hyperlink" Target="http://www.csagroup.org/global/en/hom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cmse.ie/consultancy/occupational-hygiene-asbestos/asbestos/" TargetMode="External"/><Relationship Id="rId3" Type="http://schemas.openxmlformats.org/officeDocument/2006/relationships/hyperlink" Target="http://www.cmse.ie/consultancy/safety-management/" TargetMode="External"/><Relationship Id="rId7" Type="http://schemas.openxmlformats.org/officeDocument/2006/relationships/hyperlink" Target="http://www.cmse.ie/consultancy/fire-safety/" TargetMode="External"/><Relationship Id="rId2" Type="http://schemas.openxmlformats.org/officeDocument/2006/relationships/slideLayout" Target="../slideLayouts/slideLayout163.xml"/><Relationship Id="rId1" Type="http://schemas.openxmlformats.org/officeDocument/2006/relationships/tags" Target="../tags/tag197.xml"/><Relationship Id="rId6" Type="http://schemas.openxmlformats.org/officeDocument/2006/relationships/hyperlink" Target="http://www.cmse.ie/consultancy/environmental/ems-iso-50001/" TargetMode="External"/><Relationship Id="rId11" Type="http://schemas.openxmlformats.org/officeDocument/2006/relationships/image" Target="../media/image15.png"/><Relationship Id="rId5" Type="http://schemas.openxmlformats.org/officeDocument/2006/relationships/hyperlink" Target="http://www.cmse.ie/consultancy/environmental/" TargetMode="External"/><Relationship Id="rId10" Type="http://schemas.openxmlformats.org/officeDocument/2006/relationships/hyperlink" Target="http://www.cmse.ie/consultancy/construction/pscs-psdp-services/" TargetMode="External"/><Relationship Id="rId4" Type="http://schemas.openxmlformats.org/officeDocument/2006/relationships/hyperlink" Target="http://www.cmse.ie/consultancy/safety-management/risk-management-and-iso31000/" TargetMode="External"/><Relationship Id="rId9" Type="http://schemas.openxmlformats.org/officeDocument/2006/relationships/hyperlink" Target="http://www.cmse.ie/consultancy/behaviour-based-safet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63.xml"/><Relationship Id="rId1" Type="http://schemas.openxmlformats.org/officeDocument/2006/relationships/tags" Target="../tags/tag19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8.xml"/><Relationship Id="rId1" Type="http://schemas.openxmlformats.org/officeDocument/2006/relationships/tags" Target="../tags/tag19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smtClean="0">
                <a:solidFill>
                  <a:srgbClr val="595959"/>
                </a:solidFill>
                <a:latin typeface="+mn-lt"/>
              </a:rPr>
              <a:t>Company introduction</a:t>
            </a:r>
            <a:endParaRPr lang="en-IE" dirty="0">
              <a:solidFill>
                <a:srgbClr val="595959"/>
              </a:solidFill>
              <a:latin typeface="+mn-lt"/>
            </a:endParaRPr>
          </a:p>
        </p:txBody>
      </p:sp>
    </p:spTree>
    <p:extLst>
      <p:ext uri="{BB962C8B-B14F-4D97-AF65-F5344CB8AC3E}">
        <p14:creationId xmlns:p14="http://schemas.microsoft.com/office/powerpoint/2010/main" val="525047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a:spLocks noGrp="1"/>
          </p:cNvSpPr>
          <p:nvPr>
            <p:ph type="body" sz="half" idx="2"/>
          </p:nvPr>
        </p:nvSpPr>
        <p:spPr>
          <a:xfrm>
            <a:off x="395535" y="2564904"/>
            <a:ext cx="3243015" cy="2012859"/>
          </a:xfrm>
        </p:spPr>
        <p:txBody>
          <a:bodyPr wrap="square">
            <a:spAutoFit/>
          </a:bodyPr>
          <a:lstStyle/>
          <a:p>
            <a:pPr algn="just"/>
            <a:r>
              <a:rPr lang="en-IE" dirty="0">
                <a:latin typeface="Calibri" panose="020F0502020204030204" pitchFamily="34" charset="0"/>
              </a:rPr>
              <a:t>Our clients range from the pharmaceutical industry, education sector, public services, insurance sector, food manufacture, medical devices, construction and many more. </a:t>
            </a:r>
          </a:p>
        </p:txBody>
      </p:sp>
      <p:sp>
        <p:nvSpPr>
          <p:cNvPr id="29" name="Title"/>
          <p:cNvSpPr>
            <a:spLocks noGrp="1"/>
          </p:cNvSpPr>
          <p:nvPr>
            <p:ph type="title"/>
          </p:nvPr>
        </p:nvSpPr>
        <p:spPr>
          <a:xfrm>
            <a:off x="6876256" y="0"/>
            <a:ext cx="2758620" cy="982133"/>
          </a:xfrm>
        </p:spPr>
        <p:txBody>
          <a:bodyPr vert="horz" lIns="68580" tIns="34290" rIns="68580" bIns="34290" rtlCol="0" anchor="b">
            <a:noAutofit/>
          </a:bodyPr>
          <a:lstStyle/>
          <a:p>
            <a:pPr>
              <a:lnSpc>
                <a:spcPct val="100000"/>
              </a:lnSpc>
            </a:pPr>
            <a:r>
              <a:rPr lang="en-US" sz="3200" dirty="0" smtClean="0">
                <a:latin typeface="Calibri Light" panose="020F0302020204030204" pitchFamily="34" charset="0"/>
              </a:rPr>
              <a:t>Clients</a:t>
            </a:r>
            <a:endParaRPr lang="en-US" sz="3200" dirty="0">
              <a:latin typeface="Calibri Light" panose="020F030202020403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8551" y="980728"/>
            <a:ext cx="5506418" cy="5886804"/>
          </a:xfrm>
          <a:prstGeom prst="rect">
            <a:avLst/>
          </a:prstGeom>
        </p:spPr>
      </p:pic>
    </p:spTree>
    <p:custDataLst>
      <p:tags r:id="rId1"/>
    </p:custDataLst>
    <p:extLst>
      <p:ext uri="{BB962C8B-B14F-4D97-AF65-F5344CB8AC3E}">
        <p14:creationId xmlns:p14="http://schemas.microsoft.com/office/powerpoint/2010/main" val="1347988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p:nvPr/>
        </p:nvSpPr>
        <p:spPr>
          <a:xfrm>
            <a:off x="395536" y="1628800"/>
            <a:ext cx="8064896" cy="3024336"/>
          </a:xfrm>
          <a:prstGeom prst="roundRect">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250000"/>
              </a:lnSpc>
            </a:pPr>
            <a:endParaRPr lang="ru-RU" sz="1350" dirty="0"/>
          </a:p>
        </p:txBody>
      </p:sp>
      <p:sp>
        <p:nvSpPr>
          <p:cNvPr id="29" name="Text 1"/>
          <p:cNvSpPr>
            <a:spLocks noGrp="1"/>
          </p:cNvSpPr>
          <p:nvPr>
            <p:ph type="body" sz="quarter" idx="16"/>
          </p:nvPr>
        </p:nvSpPr>
        <p:spPr>
          <a:xfrm>
            <a:off x="971600" y="1855774"/>
            <a:ext cx="7200799" cy="2139950"/>
          </a:xfrm>
        </p:spPr>
        <p:txBody>
          <a:bodyPr>
            <a:noAutofit/>
          </a:bodyPr>
          <a:lstStyle/>
          <a:p>
            <a:pPr lvl="0">
              <a:lnSpc>
                <a:spcPct val="200000"/>
              </a:lnSpc>
            </a:pPr>
            <a:r>
              <a:rPr lang="en-IE" dirty="0">
                <a:latin typeface="Calibri" panose="020F0502020204030204" pitchFamily="34" charset="0"/>
              </a:rPr>
              <a:t>To grow our business by excellent delivery of high quality professional services</a:t>
            </a:r>
          </a:p>
          <a:p>
            <a:pPr lvl="0">
              <a:lnSpc>
                <a:spcPct val="200000"/>
              </a:lnSpc>
            </a:pPr>
            <a:r>
              <a:rPr lang="en-IE" dirty="0">
                <a:latin typeface="Calibri" panose="020F0502020204030204" pitchFamily="34" charset="0"/>
              </a:rPr>
              <a:t>To leverage technology to achieve international reach and scalability</a:t>
            </a:r>
          </a:p>
          <a:p>
            <a:pPr lvl="0">
              <a:lnSpc>
                <a:spcPct val="200000"/>
              </a:lnSpc>
            </a:pPr>
            <a:r>
              <a:rPr lang="en-IE" dirty="0">
                <a:latin typeface="Calibri" panose="020F0502020204030204" pitchFamily="34" charset="0"/>
              </a:rPr>
              <a:t>To be the market leader and innovator in creating new customer solutions</a:t>
            </a:r>
          </a:p>
          <a:p>
            <a:pPr lvl="0">
              <a:lnSpc>
                <a:spcPct val="200000"/>
              </a:lnSpc>
            </a:pPr>
            <a:r>
              <a:rPr lang="en-IE" dirty="0">
                <a:latin typeface="Calibri" panose="020F0502020204030204" pitchFamily="34" charset="0"/>
              </a:rPr>
              <a:t>To foster a learning organisation that supports continuous improvement and growth</a:t>
            </a:r>
          </a:p>
          <a:p>
            <a:pPr>
              <a:lnSpc>
                <a:spcPct val="200000"/>
              </a:lnSpc>
            </a:pPr>
            <a:endParaRPr lang="ru-RU" sz="1400" dirty="0">
              <a:latin typeface="Calibri" panose="020F0502020204030204" pitchFamily="34" charset="0"/>
            </a:endParaRPr>
          </a:p>
        </p:txBody>
      </p:sp>
      <p:sp>
        <p:nvSpPr>
          <p:cNvPr id="2" name="Title"/>
          <p:cNvSpPr>
            <a:spLocks noGrp="1"/>
          </p:cNvSpPr>
          <p:nvPr>
            <p:ph type="title"/>
          </p:nvPr>
        </p:nvSpPr>
        <p:spPr>
          <a:xfrm>
            <a:off x="3347864" y="-171400"/>
            <a:ext cx="5414839" cy="1136791"/>
          </a:xfrm>
        </p:spPr>
        <p:txBody>
          <a:bodyPr/>
          <a:lstStyle/>
          <a:p>
            <a:r>
              <a:rPr lang="en-US" dirty="0">
                <a:latin typeface="Calibri Light" panose="020F0302020204030204" pitchFamily="34" charset="0"/>
              </a:rPr>
              <a:t>Company </a:t>
            </a:r>
            <a:r>
              <a:rPr lang="en-US" dirty="0" smtClean="0">
                <a:latin typeface="Calibri Light" panose="020F0302020204030204" pitchFamily="34" charset="0"/>
              </a:rPr>
              <a:t>Mission Statement</a:t>
            </a:r>
            <a:endParaRPr lang="ru-RU" dirty="0">
              <a:latin typeface="Calibri Light" panose="020F0302020204030204" pitchFamily="34" charset="0"/>
            </a:endParaRPr>
          </a:p>
        </p:txBody>
      </p:sp>
      <p:sp>
        <p:nvSpPr>
          <p:cNvPr id="5" name="Icon 3"/>
          <p:cNvSpPr>
            <a:spLocks noChangeAspect="1" noEditPoints="1"/>
          </p:cNvSpPr>
          <p:nvPr>
            <p:custDataLst>
              <p:tags r:id="rId2"/>
            </p:custDataLst>
          </p:nvPr>
        </p:nvSpPr>
        <p:spPr bwMode="auto">
          <a:xfrm>
            <a:off x="684831" y="2060848"/>
            <a:ext cx="286769" cy="288032"/>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52 w 192"/>
              <a:gd name="T11" fmla="*/ 66 h 192"/>
              <a:gd name="T12" fmla="*/ 78 w 192"/>
              <a:gd name="T13" fmla="*/ 141 h 192"/>
              <a:gd name="T14" fmla="*/ 66 w 192"/>
              <a:gd name="T15" fmla="*/ 141 h 192"/>
              <a:gd name="T16" fmla="*/ 35 w 192"/>
              <a:gd name="T17" fmla="*/ 110 h 192"/>
              <a:gd name="T18" fmla="*/ 35 w 192"/>
              <a:gd name="T19" fmla="*/ 98 h 192"/>
              <a:gd name="T20" fmla="*/ 48 w 192"/>
              <a:gd name="T21" fmla="*/ 98 h 192"/>
              <a:gd name="T22" fmla="*/ 72 w 192"/>
              <a:gd name="T23" fmla="*/ 122 h 192"/>
              <a:gd name="T24" fmla="*/ 140 w 192"/>
              <a:gd name="T25" fmla="*/ 54 h 192"/>
              <a:gd name="T26" fmla="*/ 152 w 192"/>
              <a:gd name="T27" fmla="*/ 54 h 192"/>
              <a:gd name="T28" fmla="*/ 152 w 192"/>
              <a:gd name="T29" fmla="*/ 6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52" y="66"/>
                </a:moveTo>
                <a:cubicBezTo>
                  <a:pt x="78" y="141"/>
                  <a:pt x="78" y="141"/>
                  <a:pt x="78" y="141"/>
                </a:cubicBezTo>
                <a:cubicBezTo>
                  <a:pt x="75" y="144"/>
                  <a:pt x="69" y="144"/>
                  <a:pt x="66" y="141"/>
                </a:cubicBezTo>
                <a:cubicBezTo>
                  <a:pt x="35" y="110"/>
                  <a:pt x="35" y="110"/>
                  <a:pt x="35" y="110"/>
                </a:cubicBezTo>
                <a:cubicBezTo>
                  <a:pt x="32" y="107"/>
                  <a:pt x="32" y="101"/>
                  <a:pt x="35" y="98"/>
                </a:cubicBezTo>
                <a:cubicBezTo>
                  <a:pt x="39" y="95"/>
                  <a:pt x="44" y="95"/>
                  <a:pt x="48" y="98"/>
                </a:cubicBezTo>
                <a:cubicBezTo>
                  <a:pt x="72" y="122"/>
                  <a:pt x="72" y="122"/>
                  <a:pt x="72" y="122"/>
                </a:cubicBezTo>
                <a:cubicBezTo>
                  <a:pt x="140" y="54"/>
                  <a:pt x="140" y="54"/>
                  <a:pt x="140" y="54"/>
                </a:cubicBezTo>
                <a:cubicBezTo>
                  <a:pt x="143" y="51"/>
                  <a:pt x="149" y="51"/>
                  <a:pt x="152" y="54"/>
                </a:cubicBezTo>
                <a:cubicBezTo>
                  <a:pt x="156" y="57"/>
                  <a:pt x="156" y="63"/>
                  <a:pt x="152" y="66"/>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6" name="Icon 3"/>
          <p:cNvSpPr>
            <a:spLocks noChangeAspect="1" noEditPoints="1"/>
          </p:cNvSpPr>
          <p:nvPr>
            <p:custDataLst>
              <p:tags r:id="rId3"/>
            </p:custDataLst>
          </p:nvPr>
        </p:nvSpPr>
        <p:spPr bwMode="auto">
          <a:xfrm>
            <a:off x="684830" y="2709081"/>
            <a:ext cx="286769" cy="288032"/>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52 w 192"/>
              <a:gd name="T11" fmla="*/ 66 h 192"/>
              <a:gd name="T12" fmla="*/ 78 w 192"/>
              <a:gd name="T13" fmla="*/ 141 h 192"/>
              <a:gd name="T14" fmla="*/ 66 w 192"/>
              <a:gd name="T15" fmla="*/ 141 h 192"/>
              <a:gd name="T16" fmla="*/ 35 w 192"/>
              <a:gd name="T17" fmla="*/ 110 h 192"/>
              <a:gd name="T18" fmla="*/ 35 w 192"/>
              <a:gd name="T19" fmla="*/ 98 h 192"/>
              <a:gd name="T20" fmla="*/ 48 w 192"/>
              <a:gd name="T21" fmla="*/ 98 h 192"/>
              <a:gd name="T22" fmla="*/ 72 w 192"/>
              <a:gd name="T23" fmla="*/ 122 h 192"/>
              <a:gd name="T24" fmla="*/ 140 w 192"/>
              <a:gd name="T25" fmla="*/ 54 h 192"/>
              <a:gd name="T26" fmla="*/ 152 w 192"/>
              <a:gd name="T27" fmla="*/ 54 h 192"/>
              <a:gd name="T28" fmla="*/ 152 w 192"/>
              <a:gd name="T29" fmla="*/ 6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52" y="66"/>
                </a:moveTo>
                <a:cubicBezTo>
                  <a:pt x="78" y="141"/>
                  <a:pt x="78" y="141"/>
                  <a:pt x="78" y="141"/>
                </a:cubicBezTo>
                <a:cubicBezTo>
                  <a:pt x="75" y="144"/>
                  <a:pt x="69" y="144"/>
                  <a:pt x="66" y="141"/>
                </a:cubicBezTo>
                <a:cubicBezTo>
                  <a:pt x="35" y="110"/>
                  <a:pt x="35" y="110"/>
                  <a:pt x="35" y="110"/>
                </a:cubicBezTo>
                <a:cubicBezTo>
                  <a:pt x="32" y="107"/>
                  <a:pt x="32" y="101"/>
                  <a:pt x="35" y="98"/>
                </a:cubicBezTo>
                <a:cubicBezTo>
                  <a:pt x="39" y="95"/>
                  <a:pt x="44" y="95"/>
                  <a:pt x="48" y="98"/>
                </a:cubicBezTo>
                <a:cubicBezTo>
                  <a:pt x="72" y="122"/>
                  <a:pt x="72" y="122"/>
                  <a:pt x="72" y="122"/>
                </a:cubicBezTo>
                <a:cubicBezTo>
                  <a:pt x="140" y="54"/>
                  <a:pt x="140" y="54"/>
                  <a:pt x="140" y="54"/>
                </a:cubicBezTo>
                <a:cubicBezTo>
                  <a:pt x="143" y="51"/>
                  <a:pt x="149" y="51"/>
                  <a:pt x="152" y="54"/>
                </a:cubicBezTo>
                <a:cubicBezTo>
                  <a:pt x="156" y="57"/>
                  <a:pt x="156" y="63"/>
                  <a:pt x="152" y="66"/>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7" name="Icon 3"/>
          <p:cNvSpPr>
            <a:spLocks noChangeAspect="1" noEditPoints="1"/>
          </p:cNvSpPr>
          <p:nvPr>
            <p:custDataLst>
              <p:tags r:id="rId4"/>
            </p:custDataLst>
          </p:nvPr>
        </p:nvSpPr>
        <p:spPr bwMode="auto">
          <a:xfrm>
            <a:off x="684829" y="3244647"/>
            <a:ext cx="286769" cy="288032"/>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52 w 192"/>
              <a:gd name="T11" fmla="*/ 66 h 192"/>
              <a:gd name="T12" fmla="*/ 78 w 192"/>
              <a:gd name="T13" fmla="*/ 141 h 192"/>
              <a:gd name="T14" fmla="*/ 66 w 192"/>
              <a:gd name="T15" fmla="*/ 141 h 192"/>
              <a:gd name="T16" fmla="*/ 35 w 192"/>
              <a:gd name="T17" fmla="*/ 110 h 192"/>
              <a:gd name="T18" fmla="*/ 35 w 192"/>
              <a:gd name="T19" fmla="*/ 98 h 192"/>
              <a:gd name="T20" fmla="*/ 48 w 192"/>
              <a:gd name="T21" fmla="*/ 98 h 192"/>
              <a:gd name="T22" fmla="*/ 72 w 192"/>
              <a:gd name="T23" fmla="*/ 122 h 192"/>
              <a:gd name="T24" fmla="*/ 140 w 192"/>
              <a:gd name="T25" fmla="*/ 54 h 192"/>
              <a:gd name="T26" fmla="*/ 152 w 192"/>
              <a:gd name="T27" fmla="*/ 54 h 192"/>
              <a:gd name="T28" fmla="*/ 152 w 192"/>
              <a:gd name="T29" fmla="*/ 6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52" y="66"/>
                </a:moveTo>
                <a:cubicBezTo>
                  <a:pt x="78" y="141"/>
                  <a:pt x="78" y="141"/>
                  <a:pt x="78" y="141"/>
                </a:cubicBezTo>
                <a:cubicBezTo>
                  <a:pt x="75" y="144"/>
                  <a:pt x="69" y="144"/>
                  <a:pt x="66" y="141"/>
                </a:cubicBezTo>
                <a:cubicBezTo>
                  <a:pt x="35" y="110"/>
                  <a:pt x="35" y="110"/>
                  <a:pt x="35" y="110"/>
                </a:cubicBezTo>
                <a:cubicBezTo>
                  <a:pt x="32" y="107"/>
                  <a:pt x="32" y="101"/>
                  <a:pt x="35" y="98"/>
                </a:cubicBezTo>
                <a:cubicBezTo>
                  <a:pt x="39" y="95"/>
                  <a:pt x="44" y="95"/>
                  <a:pt x="48" y="98"/>
                </a:cubicBezTo>
                <a:cubicBezTo>
                  <a:pt x="72" y="122"/>
                  <a:pt x="72" y="122"/>
                  <a:pt x="72" y="122"/>
                </a:cubicBezTo>
                <a:cubicBezTo>
                  <a:pt x="140" y="54"/>
                  <a:pt x="140" y="54"/>
                  <a:pt x="140" y="54"/>
                </a:cubicBezTo>
                <a:cubicBezTo>
                  <a:pt x="143" y="51"/>
                  <a:pt x="149" y="51"/>
                  <a:pt x="152" y="54"/>
                </a:cubicBezTo>
                <a:cubicBezTo>
                  <a:pt x="156" y="57"/>
                  <a:pt x="156" y="63"/>
                  <a:pt x="152" y="66"/>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10" name="Icon 3"/>
          <p:cNvSpPr>
            <a:spLocks noChangeAspect="1" noEditPoints="1"/>
          </p:cNvSpPr>
          <p:nvPr>
            <p:custDataLst>
              <p:tags r:id="rId5"/>
            </p:custDataLst>
          </p:nvPr>
        </p:nvSpPr>
        <p:spPr bwMode="auto">
          <a:xfrm>
            <a:off x="684828" y="3851708"/>
            <a:ext cx="286769" cy="288032"/>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52 w 192"/>
              <a:gd name="T11" fmla="*/ 66 h 192"/>
              <a:gd name="T12" fmla="*/ 78 w 192"/>
              <a:gd name="T13" fmla="*/ 141 h 192"/>
              <a:gd name="T14" fmla="*/ 66 w 192"/>
              <a:gd name="T15" fmla="*/ 141 h 192"/>
              <a:gd name="T16" fmla="*/ 35 w 192"/>
              <a:gd name="T17" fmla="*/ 110 h 192"/>
              <a:gd name="T18" fmla="*/ 35 w 192"/>
              <a:gd name="T19" fmla="*/ 98 h 192"/>
              <a:gd name="T20" fmla="*/ 48 w 192"/>
              <a:gd name="T21" fmla="*/ 98 h 192"/>
              <a:gd name="T22" fmla="*/ 72 w 192"/>
              <a:gd name="T23" fmla="*/ 122 h 192"/>
              <a:gd name="T24" fmla="*/ 140 w 192"/>
              <a:gd name="T25" fmla="*/ 54 h 192"/>
              <a:gd name="T26" fmla="*/ 152 w 192"/>
              <a:gd name="T27" fmla="*/ 54 h 192"/>
              <a:gd name="T28" fmla="*/ 152 w 192"/>
              <a:gd name="T29" fmla="*/ 6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52" y="66"/>
                </a:moveTo>
                <a:cubicBezTo>
                  <a:pt x="78" y="141"/>
                  <a:pt x="78" y="141"/>
                  <a:pt x="78" y="141"/>
                </a:cubicBezTo>
                <a:cubicBezTo>
                  <a:pt x="75" y="144"/>
                  <a:pt x="69" y="144"/>
                  <a:pt x="66" y="141"/>
                </a:cubicBezTo>
                <a:cubicBezTo>
                  <a:pt x="35" y="110"/>
                  <a:pt x="35" y="110"/>
                  <a:pt x="35" y="110"/>
                </a:cubicBezTo>
                <a:cubicBezTo>
                  <a:pt x="32" y="107"/>
                  <a:pt x="32" y="101"/>
                  <a:pt x="35" y="98"/>
                </a:cubicBezTo>
                <a:cubicBezTo>
                  <a:pt x="39" y="95"/>
                  <a:pt x="44" y="95"/>
                  <a:pt x="48" y="98"/>
                </a:cubicBezTo>
                <a:cubicBezTo>
                  <a:pt x="72" y="122"/>
                  <a:pt x="72" y="122"/>
                  <a:pt x="72" y="122"/>
                </a:cubicBezTo>
                <a:cubicBezTo>
                  <a:pt x="140" y="54"/>
                  <a:pt x="140" y="54"/>
                  <a:pt x="140" y="54"/>
                </a:cubicBezTo>
                <a:cubicBezTo>
                  <a:pt x="143" y="51"/>
                  <a:pt x="149" y="51"/>
                  <a:pt x="152" y="54"/>
                </a:cubicBezTo>
                <a:cubicBezTo>
                  <a:pt x="156" y="57"/>
                  <a:pt x="156" y="63"/>
                  <a:pt x="152" y="66"/>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Tree>
    <p:custDataLst>
      <p:tags r:id="rId1"/>
    </p:custDataLst>
    <p:extLst>
      <p:ext uri="{BB962C8B-B14F-4D97-AF65-F5344CB8AC3E}">
        <p14:creationId xmlns:p14="http://schemas.microsoft.com/office/powerpoint/2010/main" val="2814138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1"/>
          <p:cNvSpPr>
            <a:spLocks noGrp="1"/>
          </p:cNvSpPr>
          <p:nvPr>
            <p:ph type="body" sz="quarter" idx="18"/>
          </p:nvPr>
        </p:nvSpPr>
        <p:spPr>
          <a:xfrm>
            <a:off x="3861302" y="5580914"/>
            <a:ext cx="3240000" cy="648000"/>
          </a:xfrm>
        </p:spPr>
        <p:txBody>
          <a:bodyPr/>
          <a:lstStyle/>
          <a:p>
            <a:r>
              <a:rPr lang="en-US" sz="1800" dirty="0" smtClean="0">
                <a:latin typeface="Calibri" panose="020F0502020204030204" pitchFamily="34" charset="0"/>
              </a:rPr>
              <a:t>Our Mission Statement</a:t>
            </a:r>
            <a:endParaRPr lang="ru-RU" sz="1800" dirty="0">
              <a:latin typeface="Calibri" panose="020F0502020204030204" pitchFamily="34" charset="0"/>
            </a:endParaRPr>
          </a:p>
        </p:txBody>
      </p:sp>
      <p:sp>
        <p:nvSpPr>
          <p:cNvPr id="5" name="Text 3"/>
          <p:cNvSpPr>
            <a:spLocks noGrp="1"/>
          </p:cNvSpPr>
          <p:nvPr>
            <p:ph type="body" sz="quarter" idx="14"/>
          </p:nvPr>
        </p:nvSpPr>
        <p:spPr>
          <a:xfrm>
            <a:off x="3861302" y="3447389"/>
            <a:ext cx="3240000" cy="648000"/>
          </a:xfrm>
        </p:spPr>
        <p:txBody>
          <a:bodyPr>
            <a:normAutofit/>
          </a:bodyPr>
          <a:lstStyle/>
          <a:p>
            <a:r>
              <a:rPr lang="en-US" sz="1800" dirty="0" smtClean="0">
                <a:latin typeface="Calibri" panose="020F0502020204030204" pitchFamily="34" charset="0"/>
              </a:rPr>
              <a:t>Our Divisions</a:t>
            </a:r>
            <a:endParaRPr lang="ru-RU" sz="1800" dirty="0">
              <a:latin typeface="Calibri" panose="020F0502020204030204" pitchFamily="34" charset="0"/>
            </a:endParaRPr>
          </a:p>
        </p:txBody>
      </p:sp>
      <p:sp>
        <p:nvSpPr>
          <p:cNvPr id="9" name="Text 4"/>
          <p:cNvSpPr>
            <a:spLocks noGrp="1"/>
          </p:cNvSpPr>
          <p:nvPr>
            <p:ph type="body" sz="quarter" idx="17"/>
          </p:nvPr>
        </p:nvSpPr>
        <p:spPr>
          <a:xfrm>
            <a:off x="3861924" y="4881792"/>
            <a:ext cx="3240000" cy="648000"/>
          </a:xfrm>
        </p:spPr>
        <p:txBody>
          <a:bodyPr/>
          <a:lstStyle/>
          <a:p>
            <a:r>
              <a:rPr lang="en-US" sz="1800" dirty="0" smtClean="0">
                <a:latin typeface="Calibri" panose="020F0502020204030204" pitchFamily="34" charset="0"/>
              </a:rPr>
              <a:t>Our Clients</a:t>
            </a:r>
            <a:endParaRPr lang="ru-RU" sz="1800" dirty="0">
              <a:latin typeface="Calibri" panose="020F0502020204030204" pitchFamily="34" charset="0"/>
            </a:endParaRPr>
          </a:p>
        </p:txBody>
      </p:sp>
      <p:sp>
        <p:nvSpPr>
          <p:cNvPr id="6" name="Text 5"/>
          <p:cNvSpPr>
            <a:spLocks noGrp="1"/>
          </p:cNvSpPr>
          <p:nvPr>
            <p:ph type="body" sz="quarter" idx="15"/>
          </p:nvPr>
        </p:nvSpPr>
        <p:spPr>
          <a:xfrm>
            <a:off x="3824496" y="4134027"/>
            <a:ext cx="3240000" cy="648000"/>
          </a:xfrm>
        </p:spPr>
        <p:txBody>
          <a:bodyPr/>
          <a:lstStyle/>
          <a:p>
            <a:r>
              <a:rPr lang="en-IE" sz="1800" dirty="0" smtClean="0">
                <a:latin typeface="Calibri" panose="020F0502020204030204" pitchFamily="34" charset="0"/>
              </a:rPr>
              <a:t>Our History</a:t>
            </a:r>
            <a:endParaRPr lang="ru-RU" sz="1800" dirty="0">
              <a:latin typeface="Calibri" panose="020F0502020204030204" pitchFamily="34" charset="0"/>
            </a:endParaRPr>
          </a:p>
        </p:txBody>
      </p:sp>
      <p:sp>
        <p:nvSpPr>
          <p:cNvPr id="4" name="Text 6"/>
          <p:cNvSpPr>
            <a:spLocks noGrp="1"/>
          </p:cNvSpPr>
          <p:nvPr>
            <p:ph type="body" sz="quarter" idx="11"/>
          </p:nvPr>
        </p:nvSpPr>
        <p:spPr>
          <a:xfrm>
            <a:off x="3851920" y="2723362"/>
            <a:ext cx="3240000" cy="648000"/>
          </a:xfrm>
        </p:spPr>
        <p:txBody>
          <a:bodyPr/>
          <a:lstStyle/>
          <a:p>
            <a:r>
              <a:rPr lang="en-US" sz="1800" dirty="0" smtClean="0">
                <a:latin typeface="Calibri" panose="020F0502020204030204" pitchFamily="34" charset="0"/>
              </a:rPr>
              <a:t>The Management Team</a:t>
            </a:r>
            <a:endParaRPr lang="ru-RU" sz="1800" dirty="0">
              <a:latin typeface="Calibri" panose="020F0502020204030204" pitchFamily="34" charset="0"/>
            </a:endParaRPr>
          </a:p>
        </p:txBody>
      </p:sp>
      <p:sp>
        <p:nvSpPr>
          <p:cNvPr id="7" name="Text 7"/>
          <p:cNvSpPr>
            <a:spLocks noGrp="1"/>
          </p:cNvSpPr>
          <p:nvPr>
            <p:ph type="body" sz="quarter" idx="19"/>
          </p:nvPr>
        </p:nvSpPr>
        <p:spPr>
          <a:xfrm>
            <a:off x="467544" y="1007749"/>
            <a:ext cx="7918450" cy="669565"/>
          </a:xfrm>
        </p:spPr>
        <p:txBody>
          <a:bodyPr/>
          <a:lstStyle/>
          <a:p>
            <a:pPr algn="ctr"/>
            <a:r>
              <a:rPr lang="en-IE" sz="2000" b="1" dirty="0">
                <a:latin typeface="Calibri" panose="020F0502020204030204" pitchFamily="34" charset="0"/>
              </a:rPr>
              <a:t>Welcome to the Chris Mee Group!</a:t>
            </a:r>
          </a:p>
          <a:p>
            <a:pPr algn="ctr"/>
            <a:endParaRPr lang="ru-RU" sz="2000" b="1" dirty="0">
              <a:latin typeface="Calibri" panose="020F0502020204030204" pitchFamily="34" charset="0"/>
            </a:endParaRPr>
          </a:p>
        </p:txBody>
      </p:sp>
      <p:sp>
        <p:nvSpPr>
          <p:cNvPr id="3" name="Title"/>
          <p:cNvSpPr>
            <a:spLocks noGrp="1"/>
          </p:cNvSpPr>
          <p:nvPr>
            <p:ph type="title"/>
          </p:nvPr>
        </p:nvSpPr>
        <p:spPr>
          <a:xfrm>
            <a:off x="6660232" y="-142355"/>
            <a:ext cx="1598416" cy="1136791"/>
          </a:xfrm>
        </p:spPr>
        <p:txBody>
          <a:bodyPr/>
          <a:lstStyle/>
          <a:p>
            <a:r>
              <a:rPr lang="en-US" dirty="0" smtClean="0">
                <a:latin typeface="Calibri Light" panose="020F0302020204030204" pitchFamily="34" charset="0"/>
              </a:rPr>
              <a:t>Content</a:t>
            </a:r>
            <a:endParaRPr lang="ru-RU" dirty="0">
              <a:latin typeface="Calibri Light" panose="020F0302020204030204" pitchFamily="34" charset="0"/>
            </a:endParaRPr>
          </a:p>
        </p:txBody>
      </p:sp>
      <p:sp>
        <p:nvSpPr>
          <p:cNvPr id="17" name="Text 6"/>
          <p:cNvSpPr txBox="1">
            <a:spLocks/>
          </p:cNvSpPr>
          <p:nvPr/>
        </p:nvSpPr>
        <p:spPr>
          <a:xfrm>
            <a:off x="694856" y="1602892"/>
            <a:ext cx="7405536" cy="648000"/>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450"/>
              </a:spcBef>
              <a:spcAft>
                <a:spcPts val="450"/>
              </a:spcAft>
              <a:buFont typeface="Arial" panose="020B0604020202020204" pitchFamily="34" charset="0"/>
              <a:buNone/>
              <a:defRPr sz="1600" kern="1200" baseline="0">
                <a:solidFill>
                  <a:schemeClr val="tx1">
                    <a:lumMod val="65000"/>
                    <a:lumOff val="35000"/>
                  </a:schemeClr>
                </a:solidFill>
                <a:latin typeface="+mn-lt"/>
                <a:ea typeface="+mn-ea"/>
                <a:cs typeface="+mn-cs"/>
              </a:defRPr>
            </a:lvl1pPr>
            <a:lvl2pPr marL="5143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30000"/>
              </a:lnSpc>
              <a:spcBef>
                <a:spcPts val="375"/>
              </a:spcBef>
              <a:buFont typeface="Arial" panose="020B0604020202020204" pitchFamily="34" charset="0"/>
              <a:buChar char="•"/>
              <a:defRPr sz="120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IE" dirty="0">
                <a:solidFill>
                  <a:srgbClr val="595959"/>
                </a:solidFill>
                <a:latin typeface="Calibri" panose="020F0502020204030204" pitchFamily="34" charset="0"/>
              </a:rPr>
              <a:t>The following is an introduction to the Chris Mee Group.  </a:t>
            </a:r>
            <a:endParaRPr lang="en-IE" dirty="0" smtClean="0">
              <a:solidFill>
                <a:srgbClr val="595959"/>
              </a:solidFill>
              <a:latin typeface="Calibri" panose="020F0502020204030204" pitchFamily="34" charset="0"/>
            </a:endParaRPr>
          </a:p>
          <a:p>
            <a:pPr algn="ctr"/>
            <a:r>
              <a:rPr lang="en-IE" dirty="0" smtClean="0">
                <a:solidFill>
                  <a:srgbClr val="595959"/>
                </a:solidFill>
                <a:latin typeface="Calibri" panose="020F0502020204030204" pitchFamily="34" charset="0"/>
              </a:rPr>
              <a:t>This course will cover:</a:t>
            </a:r>
            <a:endParaRPr lang="en-IE" dirty="0">
              <a:solidFill>
                <a:srgbClr val="595959"/>
              </a:solidFill>
              <a:latin typeface="Calibri" panose="020F0502020204030204" pitchFamily="34" charset="0"/>
            </a:endParaRPr>
          </a:p>
        </p:txBody>
      </p:sp>
      <p:sp>
        <p:nvSpPr>
          <p:cNvPr id="23" name="Freeform 22"/>
          <p:cNvSpPr>
            <a:spLocks noChangeAspect="1" noEditPoints="1"/>
          </p:cNvSpPr>
          <p:nvPr>
            <p:custDataLst>
              <p:tags r:id="rId2"/>
            </p:custDataLst>
          </p:nvPr>
        </p:nvSpPr>
        <p:spPr bwMode="auto">
          <a:xfrm>
            <a:off x="3591052" y="2797564"/>
            <a:ext cx="233444" cy="234708"/>
          </a:xfrm>
          <a:custGeom>
            <a:avLst/>
            <a:gdLst>
              <a:gd name="T0" fmla="*/ 8 w 156"/>
              <a:gd name="T1" fmla="*/ 0 h 156"/>
              <a:gd name="T2" fmla="*/ 0 w 156"/>
              <a:gd name="T3" fmla="*/ 36 h 156"/>
              <a:gd name="T4" fmla="*/ 36 w 156"/>
              <a:gd name="T5" fmla="*/ 44 h 156"/>
              <a:gd name="T6" fmla="*/ 44 w 156"/>
              <a:gd name="T7" fmla="*/ 8 h 156"/>
              <a:gd name="T8" fmla="*/ 92 w 156"/>
              <a:gd name="T9" fmla="*/ 0 h 156"/>
              <a:gd name="T10" fmla="*/ 56 w 156"/>
              <a:gd name="T11" fmla="*/ 8 h 156"/>
              <a:gd name="T12" fmla="*/ 64 w 156"/>
              <a:gd name="T13" fmla="*/ 44 h 156"/>
              <a:gd name="T14" fmla="*/ 100 w 156"/>
              <a:gd name="T15" fmla="*/ 36 h 156"/>
              <a:gd name="T16" fmla="*/ 92 w 156"/>
              <a:gd name="T17" fmla="*/ 0 h 156"/>
              <a:gd name="T18" fmla="*/ 120 w 156"/>
              <a:gd name="T19" fmla="*/ 0 h 156"/>
              <a:gd name="T20" fmla="*/ 112 w 156"/>
              <a:gd name="T21" fmla="*/ 36 h 156"/>
              <a:gd name="T22" fmla="*/ 148 w 156"/>
              <a:gd name="T23" fmla="*/ 44 h 156"/>
              <a:gd name="T24" fmla="*/ 156 w 156"/>
              <a:gd name="T25" fmla="*/ 8 h 156"/>
              <a:gd name="T26" fmla="*/ 36 w 156"/>
              <a:gd name="T27" fmla="*/ 56 h 156"/>
              <a:gd name="T28" fmla="*/ 0 w 156"/>
              <a:gd name="T29" fmla="*/ 64 h 156"/>
              <a:gd name="T30" fmla="*/ 8 w 156"/>
              <a:gd name="T31" fmla="*/ 100 h 156"/>
              <a:gd name="T32" fmla="*/ 44 w 156"/>
              <a:gd name="T33" fmla="*/ 92 h 156"/>
              <a:gd name="T34" fmla="*/ 36 w 156"/>
              <a:gd name="T35" fmla="*/ 56 h 156"/>
              <a:gd name="T36" fmla="*/ 64 w 156"/>
              <a:gd name="T37" fmla="*/ 56 h 156"/>
              <a:gd name="T38" fmla="*/ 56 w 156"/>
              <a:gd name="T39" fmla="*/ 92 h 156"/>
              <a:gd name="T40" fmla="*/ 92 w 156"/>
              <a:gd name="T41" fmla="*/ 100 h 156"/>
              <a:gd name="T42" fmla="*/ 100 w 156"/>
              <a:gd name="T43" fmla="*/ 64 h 156"/>
              <a:gd name="T44" fmla="*/ 148 w 156"/>
              <a:gd name="T45" fmla="*/ 56 h 156"/>
              <a:gd name="T46" fmla="*/ 112 w 156"/>
              <a:gd name="T47" fmla="*/ 64 h 156"/>
              <a:gd name="T48" fmla="*/ 120 w 156"/>
              <a:gd name="T49" fmla="*/ 100 h 156"/>
              <a:gd name="T50" fmla="*/ 156 w 156"/>
              <a:gd name="T51" fmla="*/ 92 h 156"/>
              <a:gd name="T52" fmla="*/ 148 w 156"/>
              <a:gd name="T53" fmla="*/ 56 h 156"/>
              <a:gd name="T54" fmla="*/ 8 w 156"/>
              <a:gd name="T55" fmla="*/ 112 h 156"/>
              <a:gd name="T56" fmla="*/ 0 w 156"/>
              <a:gd name="T57" fmla="*/ 148 h 156"/>
              <a:gd name="T58" fmla="*/ 36 w 156"/>
              <a:gd name="T59" fmla="*/ 156 h 156"/>
              <a:gd name="T60" fmla="*/ 44 w 156"/>
              <a:gd name="T61" fmla="*/ 120 h 156"/>
              <a:gd name="T62" fmla="*/ 92 w 156"/>
              <a:gd name="T63" fmla="*/ 112 h 156"/>
              <a:gd name="T64" fmla="*/ 56 w 156"/>
              <a:gd name="T65" fmla="*/ 120 h 156"/>
              <a:gd name="T66" fmla="*/ 64 w 156"/>
              <a:gd name="T67" fmla="*/ 156 h 156"/>
              <a:gd name="T68" fmla="*/ 100 w 156"/>
              <a:gd name="T69" fmla="*/ 148 h 156"/>
              <a:gd name="T70" fmla="*/ 92 w 156"/>
              <a:gd name="T71" fmla="*/ 112 h 156"/>
              <a:gd name="T72" fmla="*/ 120 w 156"/>
              <a:gd name="T73" fmla="*/ 112 h 156"/>
              <a:gd name="T74" fmla="*/ 112 w 156"/>
              <a:gd name="T75" fmla="*/ 148 h 156"/>
              <a:gd name="T76" fmla="*/ 148 w 156"/>
              <a:gd name="T77" fmla="*/ 156 h 156"/>
              <a:gd name="T78" fmla="*/ 156 w 156"/>
              <a:gd name="T79" fmla="*/ 12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56">
                <a:moveTo>
                  <a:pt x="36" y="0"/>
                </a:moveTo>
                <a:cubicBezTo>
                  <a:pt x="8" y="0"/>
                  <a:pt x="8" y="0"/>
                  <a:pt x="8" y="0"/>
                </a:cubicBezTo>
                <a:cubicBezTo>
                  <a:pt x="4" y="0"/>
                  <a:pt x="0" y="4"/>
                  <a:pt x="0" y="8"/>
                </a:cubicBezTo>
                <a:cubicBezTo>
                  <a:pt x="0" y="36"/>
                  <a:pt x="0" y="36"/>
                  <a:pt x="0" y="36"/>
                </a:cubicBezTo>
                <a:cubicBezTo>
                  <a:pt x="0" y="40"/>
                  <a:pt x="4" y="44"/>
                  <a:pt x="8" y="44"/>
                </a:cubicBezTo>
                <a:cubicBezTo>
                  <a:pt x="36" y="44"/>
                  <a:pt x="36" y="44"/>
                  <a:pt x="36" y="44"/>
                </a:cubicBezTo>
                <a:cubicBezTo>
                  <a:pt x="40" y="44"/>
                  <a:pt x="44" y="40"/>
                  <a:pt x="44" y="36"/>
                </a:cubicBezTo>
                <a:cubicBezTo>
                  <a:pt x="44" y="8"/>
                  <a:pt x="44" y="8"/>
                  <a:pt x="44" y="8"/>
                </a:cubicBezTo>
                <a:cubicBezTo>
                  <a:pt x="44" y="4"/>
                  <a:pt x="40" y="0"/>
                  <a:pt x="36" y="0"/>
                </a:cubicBezTo>
                <a:close/>
                <a:moveTo>
                  <a:pt x="92" y="0"/>
                </a:moveTo>
                <a:cubicBezTo>
                  <a:pt x="64" y="0"/>
                  <a:pt x="64" y="0"/>
                  <a:pt x="64" y="0"/>
                </a:cubicBezTo>
                <a:cubicBezTo>
                  <a:pt x="60" y="0"/>
                  <a:pt x="56" y="4"/>
                  <a:pt x="56" y="8"/>
                </a:cubicBezTo>
                <a:cubicBezTo>
                  <a:pt x="56" y="36"/>
                  <a:pt x="56" y="36"/>
                  <a:pt x="56" y="36"/>
                </a:cubicBezTo>
                <a:cubicBezTo>
                  <a:pt x="56" y="40"/>
                  <a:pt x="60" y="44"/>
                  <a:pt x="64" y="44"/>
                </a:cubicBezTo>
                <a:cubicBezTo>
                  <a:pt x="92" y="44"/>
                  <a:pt x="92" y="44"/>
                  <a:pt x="92" y="44"/>
                </a:cubicBezTo>
                <a:cubicBezTo>
                  <a:pt x="96" y="44"/>
                  <a:pt x="100" y="40"/>
                  <a:pt x="100" y="36"/>
                </a:cubicBezTo>
                <a:cubicBezTo>
                  <a:pt x="100" y="8"/>
                  <a:pt x="100" y="8"/>
                  <a:pt x="100" y="8"/>
                </a:cubicBezTo>
                <a:cubicBezTo>
                  <a:pt x="100" y="4"/>
                  <a:pt x="96" y="0"/>
                  <a:pt x="92" y="0"/>
                </a:cubicBezTo>
                <a:close/>
                <a:moveTo>
                  <a:pt x="148" y="0"/>
                </a:moveTo>
                <a:cubicBezTo>
                  <a:pt x="120" y="0"/>
                  <a:pt x="120" y="0"/>
                  <a:pt x="120" y="0"/>
                </a:cubicBezTo>
                <a:cubicBezTo>
                  <a:pt x="116" y="0"/>
                  <a:pt x="112" y="4"/>
                  <a:pt x="112" y="8"/>
                </a:cubicBezTo>
                <a:cubicBezTo>
                  <a:pt x="112" y="36"/>
                  <a:pt x="112" y="36"/>
                  <a:pt x="112" y="36"/>
                </a:cubicBezTo>
                <a:cubicBezTo>
                  <a:pt x="112" y="40"/>
                  <a:pt x="116" y="44"/>
                  <a:pt x="120" y="44"/>
                </a:cubicBezTo>
                <a:cubicBezTo>
                  <a:pt x="148" y="44"/>
                  <a:pt x="148" y="44"/>
                  <a:pt x="148" y="44"/>
                </a:cubicBezTo>
                <a:cubicBezTo>
                  <a:pt x="152" y="44"/>
                  <a:pt x="156" y="40"/>
                  <a:pt x="156" y="36"/>
                </a:cubicBezTo>
                <a:cubicBezTo>
                  <a:pt x="156" y="8"/>
                  <a:pt x="156" y="8"/>
                  <a:pt x="156" y="8"/>
                </a:cubicBezTo>
                <a:cubicBezTo>
                  <a:pt x="156" y="4"/>
                  <a:pt x="152" y="0"/>
                  <a:pt x="148" y="0"/>
                </a:cubicBezTo>
                <a:close/>
                <a:moveTo>
                  <a:pt x="36" y="56"/>
                </a:moveTo>
                <a:cubicBezTo>
                  <a:pt x="8" y="56"/>
                  <a:pt x="8" y="56"/>
                  <a:pt x="8" y="56"/>
                </a:cubicBezTo>
                <a:cubicBezTo>
                  <a:pt x="4" y="56"/>
                  <a:pt x="0" y="60"/>
                  <a:pt x="0" y="64"/>
                </a:cubicBezTo>
                <a:cubicBezTo>
                  <a:pt x="0" y="92"/>
                  <a:pt x="0" y="92"/>
                  <a:pt x="0" y="92"/>
                </a:cubicBezTo>
                <a:cubicBezTo>
                  <a:pt x="0" y="96"/>
                  <a:pt x="4" y="100"/>
                  <a:pt x="8" y="100"/>
                </a:cubicBezTo>
                <a:cubicBezTo>
                  <a:pt x="36" y="100"/>
                  <a:pt x="36" y="100"/>
                  <a:pt x="36" y="100"/>
                </a:cubicBezTo>
                <a:cubicBezTo>
                  <a:pt x="40" y="100"/>
                  <a:pt x="44" y="96"/>
                  <a:pt x="44" y="92"/>
                </a:cubicBezTo>
                <a:cubicBezTo>
                  <a:pt x="44" y="64"/>
                  <a:pt x="44" y="64"/>
                  <a:pt x="44" y="64"/>
                </a:cubicBezTo>
                <a:cubicBezTo>
                  <a:pt x="44" y="60"/>
                  <a:pt x="40" y="56"/>
                  <a:pt x="36" y="56"/>
                </a:cubicBezTo>
                <a:close/>
                <a:moveTo>
                  <a:pt x="92" y="56"/>
                </a:moveTo>
                <a:cubicBezTo>
                  <a:pt x="64" y="56"/>
                  <a:pt x="64" y="56"/>
                  <a:pt x="64" y="56"/>
                </a:cubicBezTo>
                <a:cubicBezTo>
                  <a:pt x="60" y="56"/>
                  <a:pt x="56" y="60"/>
                  <a:pt x="56" y="64"/>
                </a:cubicBezTo>
                <a:cubicBezTo>
                  <a:pt x="56" y="92"/>
                  <a:pt x="56" y="92"/>
                  <a:pt x="56" y="92"/>
                </a:cubicBezTo>
                <a:cubicBezTo>
                  <a:pt x="56" y="96"/>
                  <a:pt x="60" y="100"/>
                  <a:pt x="64" y="100"/>
                </a:cubicBezTo>
                <a:cubicBezTo>
                  <a:pt x="92" y="100"/>
                  <a:pt x="92" y="100"/>
                  <a:pt x="92" y="100"/>
                </a:cubicBezTo>
                <a:cubicBezTo>
                  <a:pt x="96" y="100"/>
                  <a:pt x="100" y="96"/>
                  <a:pt x="100" y="92"/>
                </a:cubicBezTo>
                <a:cubicBezTo>
                  <a:pt x="100" y="64"/>
                  <a:pt x="100" y="64"/>
                  <a:pt x="100" y="64"/>
                </a:cubicBezTo>
                <a:cubicBezTo>
                  <a:pt x="100" y="60"/>
                  <a:pt x="96" y="56"/>
                  <a:pt x="92" y="56"/>
                </a:cubicBezTo>
                <a:close/>
                <a:moveTo>
                  <a:pt x="148" y="56"/>
                </a:moveTo>
                <a:cubicBezTo>
                  <a:pt x="120" y="56"/>
                  <a:pt x="120" y="56"/>
                  <a:pt x="120" y="56"/>
                </a:cubicBezTo>
                <a:cubicBezTo>
                  <a:pt x="116" y="56"/>
                  <a:pt x="112" y="60"/>
                  <a:pt x="112" y="64"/>
                </a:cubicBezTo>
                <a:cubicBezTo>
                  <a:pt x="112" y="92"/>
                  <a:pt x="112" y="92"/>
                  <a:pt x="112" y="92"/>
                </a:cubicBezTo>
                <a:cubicBezTo>
                  <a:pt x="112" y="96"/>
                  <a:pt x="116" y="100"/>
                  <a:pt x="120" y="100"/>
                </a:cubicBezTo>
                <a:cubicBezTo>
                  <a:pt x="148" y="100"/>
                  <a:pt x="148" y="100"/>
                  <a:pt x="148" y="100"/>
                </a:cubicBezTo>
                <a:cubicBezTo>
                  <a:pt x="152" y="100"/>
                  <a:pt x="156" y="96"/>
                  <a:pt x="156" y="92"/>
                </a:cubicBezTo>
                <a:cubicBezTo>
                  <a:pt x="156" y="64"/>
                  <a:pt x="156" y="64"/>
                  <a:pt x="156" y="64"/>
                </a:cubicBezTo>
                <a:cubicBezTo>
                  <a:pt x="156" y="60"/>
                  <a:pt x="152" y="56"/>
                  <a:pt x="148" y="56"/>
                </a:cubicBezTo>
                <a:close/>
                <a:moveTo>
                  <a:pt x="36" y="112"/>
                </a:moveTo>
                <a:cubicBezTo>
                  <a:pt x="8" y="112"/>
                  <a:pt x="8" y="112"/>
                  <a:pt x="8" y="112"/>
                </a:cubicBezTo>
                <a:cubicBezTo>
                  <a:pt x="4" y="112"/>
                  <a:pt x="0" y="116"/>
                  <a:pt x="0" y="120"/>
                </a:cubicBezTo>
                <a:cubicBezTo>
                  <a:pt x="0" y="148"/>
                  <a:pt x="0" y="148"/>
                  <a:pt x="0" y="148"/>
                </a:cubicBezTo>
                <a:cubicBezTo>
                  <a:pt x="0" y="152"/>
                  <a:pt x="4" y="156"/>
                  <a:pt x="8" y="156"/>
                </a:cubicBezTo>
                <a:cubicBezTo>
                  <a:pt x="36" y="156"/>
                  <a:pt x="36" y="156"/>
                  <a:pt x="36" y="156"/>
                </a:cubicBezTo>
                <a:cubicBezTo>
                  <a:pt x="40" y="156"/>
                  <a:pt x="44" y="152"/>
                  <a:pt x="44" y="148"/>
                </a:cubicBezTo>
                <a:cubicBezTo>
                  <a:pt x="44" y="120"/>
                  <a:pt x="44" y="120"/>
                  <a:pt x="44" y="120"/>
                </a:cubicBezTo>
                <a:cubicBezTo>
                  <a:pt x="44" y="116"/>
                  <a:pt x="40" y="112"/>
                  <a:pt x="36" y="112"/>
                </a:cubicBezTo>
                <a:close/>
                <a:moveTo>
                  <a:pt x="92" y="112"/>
                </a:moveTo>
                <a:cubicBezTo>
                  <a:pt x="64" y="112"/>
                  <a:pt x="64" y="112"/>
                  <a:pt x="64" y="112"/>
                </a:cubicBezTo>
                <a:cubicBezTo>
                  <a:pt x="60" y="112"/>
                  <a:pt x="56" y="116"/>
                  <a:pt x="56" y="120"/>
                </a:cubicBezTo>
                <a:cubicBezTo>
                  <a:pt x="56" y="148"/>
                  <a:pt x="56" y="148"/>
                  <a:pt x="56" y="148"/>
                </a:cubicBezTo>
                <a:cubicBezTo>
                  <a:pt x="56" y="152"/>
                  <a:pt x="60" y="156"/>
                  <a:pt x="64" y="156"/>
                </a:cubicBezTo>
                <a:cubicBezTo>
                  <a:pt x="92" y="156"/>
                  <a:pt x="92" y="156"/>
                  <a:pt x="92" y="156"/>
                </a:cubicBezTo>
                <a:cubicBezTo>
                  <a:pt x="96" y="156"/>
                  <a:pt x="100" y="152"/>
                  <a:pt x="100" y="148"/>
                </a:cubicBezTo>
                <a:cubicBezTo>
                  <a:pt x="100" y="120"/>
                  <a:pt x="100" y="120"/>
                  <a:pt x="100" y="120"/>
                </a:cubicBezTo>
                <a:cubicBezTo>
                  <a:pt x="100" y="116"/>
                  <a:pt x="96" y="112"/>
                  <a:pt x="92" y="112"/>
                </a:cubicBezTo>
                <a:close/>
                <a:moveTo>
                  <a:pt x="148" y="112"/>
                </a:moveTo>
                <a:cubicBezTo>
                  <a:pt x="120" y="112"/>
                  <a:pt x="120" y="112"/>
                  <a:pt x="120" y="112"/>
                </a:cubicBezTo>
                <a:cubicBezTo>
                  <a:pt x="116" y="112"/>
                  <a:pt x="112" y="116"/>
                  <a:pt x="112" y="120"/>
                </a:cubicBezTo>
                <a:cubicBezTo>
                  <a:pt x="112" y="148"/>
                  <a:pt x="112" y="148"/>
                  <a:pt x="112" y="148"/>
                </a:cubicBezTo>
                <a:cubicBezTo>
                  <a:pt x="112" y="152"/>
                  <a:pt x="116" y="156"/>
                  <a:pt x="120" y="156"/>
                </a:cubicBezTo>
                <a:cubicBezTo>
                  <a:pt x="148" y="156"/>
                  <a:pt x="148" y="156"/>
                  <a:pt x="148" y="156"/>
                </a:cubicBezTo>
                <a:cubicBezTo>
                  <a:pt x="152" y="156"/>
                  <a:pt x="156" y="152"/>
                  <a:pt x="156" y="148"/>
                </a:cubicBezTo>
                <a:cubicBezTo>
                  <a:pt x="156" y="120"/>
                  <a:pt x="156" y="120"/>
                  <a:pt x="156" y="120"/>
                </a:cubicBezTo>
                <a:cubicBezTo>
                  <a:pt x="156" y="116"/>
                  <a:pt x="152" y="112"/>
                  <a:pt x="148" y="112"/>
                </a:cubicBezTo>
                <a:close/>
              </a:path>
            </a:pathLst>
          </a:custGeom>
          <a:solidFill>
            <a:schemeClr val="accent1">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ru-RU"/>
          </a:p>
        </p:txBody>
      </p:sp>
      <p:sp>
        <p:nvSpPr>
          <p:cNvPr id="15" name="Freeform 14"/>
          <p:cNvSpPr>
            <a:spLocks noChangeAspect="1" noEditPoints="1"/>
          </p:cNvSpPr>
          <p:nvPr>
            <p:custDataLst>
              <p:tags r:id="rId3"/>
            </p:custDataLst>
          </p:nvPr>
        </p:nvSpPr>
        <p:spPr bwMode="auto">
          <a:xfrm>
            <a:off x="3591052" y="3522205"/>
            <a:ext cx="233444" cy="234708"/>
          </a:xfrm>
          <a:custGeom>
            <a:avLst/>
            <a:gdLst>
              <a:gd name="T0" fmla="*/ 8 w 156"/>
              <a:gd name="T1" fmla="*/ 0 h 156"/>
              <a:gd name="T2" fmla="*/ 0 w 156"/>
              <a:gd name="T3" fmla="*/ 36 h 156"/>
              <a:gd name="T4" fmla="*/ 36 w 156"/>
              <a:gd name="T5" fmla="*/ 44 h 156"/>
              <a:gd name="T6" fmla="*/ 44 w 156"/>
              <a:gd name="T7" fmla="*/ 8 h 156"/>
              <a:gd name="T8" fmla="*/ 92 w 156"/>
              <a:gd name="T9" fmla="*/ 0 h 156"/>
              <a:gd name="T10" fmla="*/ 56 w 156"/>
              <a:gd name="T11" fmla="*/ 8 h 156"/>
              <a:gd name="T12" fmla="*/ 64 w 156"/>
              <a:gd name="T13" fmla="*/ 44 h 156"/>
              <a:gd name="T14" fmla="*/ 100 w 156"/>
              <a:gd name="T15" fmla="*/ 36 h 156"/>
              <a:gd name="T16" fmla="*/ 92 w 156"/>
              <a:gd name="T17" fmla="*/ 0 h 156"/>
              <a:gd name="T18" fmla="*/ 120 w 156"/>
              <a:gd name="T19" fmla="*/ 0 h 156"/>
              <a:gd name="T20" fmla="*/ 112 w 156"/>
              <a:gd name="T21" fmla="*/ 36 h 156"/>
              <a:gd name="T22" fmla="*/ 148 w 156"/>
              <a:gd name="T23" fmla="*/ 44 h 156"/>
              <a:gd name="T24" fmla="*/ 156 w 156"/>
              <a:gd name="T25" fmla="*/ 8 h 156"/>
              <a:gd name="T26" fmla="*/ 36 w 156"/>
              <a:gd name="T27" fmla="*/ 56 h 156"/>
              <a:gd name="T28" fmla="*/ 0 w 156"/>
              <a:gd name="T29" fmla="*/ 64 h 156"/>
              <a:gd name="T30" fmla="*/ 8 w 156"/>
              <a:gd name="T31" fmla="*/ 100 h 156"/>
              <a:gd name="T32" fmla="*/ 44 w 156"/>
              <a:gd name="T33" fmla="*/ 92 h 156"/>
              <a:gd name="T34" fmla="*/ 36 w 156"/>
              <a:gd name="T35" fmla="*/ 56 h 156"/>
              <a:gd name="T36" fmla="*/ 64 w 156"/>
              <a:gd name="T37" fmla="*/ 56 h 156"/>
              <a:gd name="T38" fmla="*/ 56 w 156"/>
              <a:gd name="T39" fmla="*/ 92 h 156"/>
              <a:gd name="T40" fmla="*/ 92 w 156"/>
              <a:gd name="T41" fmla="*/ 100 h 156"/>
              <a:gd name="T42" fmla="*/ 100 w 156"/>
              <a:gd name="T43" fmla="*/ 64 h 156"/>
              <a:gd name="T44" fmla="*/ 148 w 156"/>
              <a:gd name="T45" fmla="*/ 56 h 156"/>
              <a:gd name="T46" fmla="*/ 112 w 156"/>
              <a:gd name="T47" fmla="*/ 64 h 156"/>
              <a:gd name="T48" fmla="*/ 120 w 156"/>
              <a:gd name="T49" fmla="*/ 100 h 156"/>
              <a:gd name="T50" fmla="*/ 156 w 156"/>
              <a:gd name="T51" fmla="*/ 92 h 156"/>
              <a:gd name="T52" fmla="*/ 148 w 156"/>
              <a:gd name="T53" fmla="*/ 56 h 156"/>
              <a:gd name="T54" fmla="*/ 8 w 156"/>
              <a:gd name="T55" fmla="*/ 112 h 156"/>
              <a:gd name="T56" fmla="*/ 0 w 156"/>
              <a:gd name="T57" fmla="*/ 148 h 156"/>
              <a:gd name="T58" fmla="*/ 36 w 156"/>
              <a:gd name="T59" fmla="*/ 156 h 156"/>
              <a:gd name="T60" fmla="*/ 44 w 156"/>
              <a:gd name="T61" fmla="*/ 120 h 156"/>
              <a:gd name="T62" fmla="*/ 92 w 156"/>
              <a:gd name="T63" fmla="*/ 112 h 156"/>
              <a:gd name="T64" fmla="*/ 56 w 156"/>
              <a:gd name="T65" fmla="*/ 120 h 156"/>
              <a:gd name="T66" fmla="*/ 64 w 156"/>
              <a:gd name="T67" fmla="*/ 156 h 156"/>
              <a:gd name="T68" fmla="*/ 100 w 156"/>
              <a:gd name="T69" fmla="*/ 148 h 156"/>
              <a:gd name="T70" fmla="*/ 92 w 156"/>
              <a:gd name="T71" fmla="*/ 112 h 156"/>
              <a:gd name="T72" fmla="*/ 120 w 156"/>
              <a:gd name="T73" fmla="*/ 112 h 156"/>
              <a:gd name="T74" fmla="*/ 112 w 156"/>
              <a:gd name="T75" fmla="*/ 148 h 156"/>
              <a:gd name="T76" fmla="*/ 148 w 156"/>
              <a:gd name="T77" fmla="*/ 156 h 156"/>
              <a:gd name="T78" fmla="*/ 156 w 156"/>
              <a:gd name="T79" fmla="*/ 12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56">
                <a:moveTo>
                  <a:pt x="36" y="0"/>
                </a:moveTo>
                <a:cubicBezTo>
                  <a:pt x="8" y="0"/>
                  <a:pt x="8" y="0"/>
                  <a:pt x="8" y="0"/>
                </a:cubicBezTo>
                <a:cubicBezTo>
                  <a:pt x="4" y="0"/>
                  <a:pt x="0" y="4"/>
                  <a:pt x="0" y="8"/>
                </a:cubicBezTo>
                <a:cubicBezTo>
                  <a:pt x="0" y="36"/>
                  <a:pt x="0" y="36"/>
                  <a:pt x="0" y="36"/>
                </a:cubicBezTo>
                <a:cubicBezTo>
                  <a:pt x="0" y="40"/>
                  <a:pt x="4" y="44"/>
                  <a:pt x="8" y="44"/>
                </a:cubicBezTo>
                <a:cubicBezTo>
                  <a:pt x="36" y="44"/>
                  <a:pt x="36" y="44"/>
                  <a:pt x="36" y="44"/>
                </a:cubicBezTo>
                <a:cubicBezTo>
                  <a:pt x="40" y="44"/>
                  <a:pt x="44" y="40"/>
                  <a:pt x="44" y="36"/>
                </a:cubicBezTo>
                <a:cubicBezTo>
                  <a:pt x="44" y="8"/>
                  <a:pt x="44" y="8"/>
                  <a:pt x="44" y="8"/>
                </a:cubicBezTo>
                <a:cubicBezTo>
                  <a:pt x="44" y="4"/>
                  <a:pt x="40" y="0"/>
                  <a:pt x="36" y="0"/>
                </a:cubicBezTo>
                <a:close/>
                <a:moveTo>
                  <a:pt x="92" y="0"/>
                </a:moveTo>
                <a:cubicBezTo>
                  <a:pt x="64" y="0"/>
                  <a:pt x="64" y="0"/>
                  <a:pt x="64" y="0"/>
                </a:cubicBezTo>
                <a:cubicBezTo>
                  <a:pt x="60" y="0"/>
                  <a:pt x="56" y="4"/>
                  <a:pt x="56" y="8"/>
                </a:cubicBezTo>
                <a:cubicBezTo>
                  <a:pt x="56" y="36"/>
                  <a:pt x="56" y="36"/>
                  <a:pt x="56" y="36"/>
                </a:cubicBezTo>
                <a:cubicBezTo>
                  <a:pt x="56" y="40"/>
                  <a:pt x="60" y="44"/>
                  <a:pt x="64" y="44"/>
                </a:cubicBezTo>
                <a:cubicBezTo>
                  <a:pt x="92" y="44"/>
                  <a:pt x="92" y="44"/>
                  <a:pt x="92" y="44"/>
                </a:cubicBezTo>
                <a:cubicBezTo>
                  <a:pt x="96" y="44"/>
                  <a:pt x="100" y="40"/>
                  <a:pt x="100" y="36"/>
                </a:cubicBezTo>
                <a:cubicBezTo>
                  <a:pt x="100" y="8"/>
                  <a:pt x="100" y="8"/>
                  <a:pt x="100" y="8"/>
                </a:cubicBezTo>
                <a:cubicBezTo>
                  <a:pt x="100" y="4"/>
                  <a:pt x="96" y="0"/>
                  <a:pt x="92" y="0"/>
                </a:cubicBezTo>
                <a:close/>
                <a:moveTo>
                  <a:pt x="148" y="0"/>
                </a:moveTo>
                <a:cubicBezTo>
                  <a:pt x="120" y="0"/>
                  <a:pt x="120" y="0"/>
                  <a:pt x="120" y="0"/>
                </a:cubicBezTo>
                <a:cubicBezTo>
                  <a:pt x="116" y="0"/>
                  <a:pt x="112" y="4"/>
                  <a:pt x="112" y="8"/>
                </a:cubicBezTo>
                <a:cubicBezTo>
                  <a:pt x="112" y="36"/>
                  <a:pt x="112" y="36"/>
                  <a:pt x="112" y="36"/>
                </a:cubicBezTo>
                <a:cubicBezTo>
                  <a:pt x="112" y="40"/>
                  <a:pt x="116" y="44"/>
                  <a:pt x="120" y="44"/>
                </a:cubicBezTo>
                <a:cubicBezTo>
                  <a:pt x="148" y="44"/>
                  <a:pt x="148" y="44"/>
                  <a:pt x="148" y="44"/>
                </a:cubicBezTo>
                <a:cubicBezTo>
                  <a:pt x="152" y="44"/>
                  <a:pt x="156" y="40"/>
                  <a:pt x="156" y="36"/>
                </a:cubicBezTo>
                <a:cubicBezTo>
                  <a:pt x="156" y="8"/>
                  <a:pt x="156" y="8"/>
                  <a:pt x="156" y="8"/>
                </a:cubicBezTo>
                <a:cubicBezTo>
                  <a:pt x="156" y="4"/>
                  <a:pt x="152" y="0"/>
                  <a:pt x="148" y="0"/>
                </a:cubicBezTo>
                <a:close/>
                <a:moveTo>
                  <a:pt x="36" y="56"/>
                </a:moveTo>
                <a:cubicBezTo>
                  <a:pt x="8" y="56"/>
                  <a:pt x="8" y="56"/>
                  <a:pt x="8" y="56"/>
                </a:cubicBezTo>
                <a:cubicBezTo>
                  <a:pt x="4" y="56"/>
                  <a:pt x="0" y="60"/>
                  <a:pt x="0" y="64"/>
                </a:cubicBezTo>
                <a:cubicBezTo>
                  <a:pt x="0" y="92"/>
                  <a:pt x="0" y="92"/>
                  <a:pt x="0" y="92"/>
                </a:cubicBezTo>
                <a:cubicBezTo>
                  <a:pt x="0" y="96"/>
                  <a:pt x="4" y="100"/>
                  <a:pt x="8" y="100"/>
                </a:cubicBezTo>
                <a:cubicBezTo>
                  <a:pt x="36" y="100"/>
                  <a:pt x="36" y="100"/>
                  <a:pt x="36" y="100"/>
                </a:cubicBezTo>
                <a:cubicBezTo>
                  <a:pt x="40" y="100"/>
                  <a:pt x="44" y="96"/>
                  <a:pt x="44" y="92"/>
                </a:cubicBezTo>
                <a:cubicBezTo>
                  <a:pt x="44" y="64"/>
                  <a:pt x="44" y="64"/>
                  <a:pt x="44" y="64"/>
                </a:cubicBezTo>
                <a:cubicBezTo>
                  <a:pt x="44" y="60"/>
                  <a:pt x="40" y="56"/>
                  <a:pt x="36" y="56"/>
                </a:cubicBezTo>
                <a:close/>
                <a:moveTo>
                  <a:pt x="92" y="56"/>
                </a:moveTo>
                <a:cubicBezTo>
                  <a:pt x="64" y="56"/>
                  <a:pt x="64" y="56"/>
                  <a:pt x="64" y="56"/>
                </a:cubicBezTo>
                <a:cubicBezTo>
                  <a:pt x="60" y="56"/>
                  <a:pt x="56" y="60"/>
                  <a:pt x="56" y="64"/>
                </a:cubicBezTo>
                <a:cubicBezTo>
                  <a:pt x="56" y="92"/>
                  <a:pt x="56" y="92"/>
                  <a:pt x="56" y="92"/>
                </a:cubicBezTo>
                <a:cubicBezTo>
                  <a:pt x="56" y="96"/>
                  <a:pt x="60" y="100"/>
                  <a:pt x="64" y="100"/>
                </a:cubicBezTo>
                <a:cubicBezTo>
                  <a:pt x="92" y="100"/>
                  <a:pt x="92" y="100"/>
                  <a:pt x="92" y="100"/>
                </a:cubicBezTo>
                <a:cubicBezTo>
                  <a:pt x="96" y="100"/>
                  <a:pt x="100" y="96"/>
                  <a:pt x="100" y="92"/>
                </a:cubicBezTo>
                <a:cubicBezTo>
                  <a:pt x="100" y="64"/>
                  <a:pt x="100" y="64"/>
                  <a:pt x="100" y="64"/>
                </a:cubicBezTo>
                <a:cubicBezTo>
                  <a:pt x="100" y="60"/>
                  <a:pt x="96" y="56"/>
                  <a:pt x="92" y="56"/>
                </a:cubicBezTo>
                <a:close/>
                <a:moveTo>
                  <a:pt x="148" y="56"/>
                </a:moveTo>
                <a:cubicBezTo>
                  <a:pt x="120" y="56"/>
                  <a:pt x="120" y="56"/>
                  <a:pt x="120" y="56"/>
                </a:cubicBezTo>
                <a:cubicBezTo>
                  <a:pt x="116" y="56"/>
                  <a:pt x="112" y="60"/>
                  <a:pt x="112" y="64"/>
                </a:cubicBezTo>
                <a:cubicBezTo>
                  <a:pt x="112" y="92"/>
                  <a:pt x="112" y="92"/>
                  <a:pt x="112" y="92"/>
                </a:cubicBezTo>
                <a:cubicBezTo>
                  <a:pt x="112" y="96"/>
                  <a:pt x="116" y="100"/>
                  <a:pt x="120" y="100"/>
                </a:cubicBezTo>
                <a:cubicBezTo>
                  <a:pt x="148" y="100"/>
                  <a:pt x="148" y="100"/>
                  <a:pt x="148" y="100"/>
                </a:cubicBezTo>
                <a:cubicBezTo>
                  <a:pt x="152" y="100"/>
                  <a:pt x="156" y="96"/>
                  <a:pt x="156" y="92"/>
                </a:cubicBezTo>
                <a:cubicBezTo>
                  <a:pt x="156" y="64"/>
                  <a:pt x="156" y="64"/>
                  <a:pt x="156" y="64"/>
                </a:cubicBezTo>
                <a:cubicBezTo>
                  <a:pt x="156" y="60"/>
                  <a:pt x="152" y="56"/>
                  <a:pt x="148" y="56"/>
                </a:cubicBezTo>
                <a:close/>
                <a:moveTo>
                  <a:pt x="36" y="112"/>
                </a:moveTo>
                <a:cubicBezTo>
                  <a:pt x="8" y="112"/>
                  <a:pt x="8" y="112"/>
                  <a:pt x="8" y="112"/>
                </a:cubicBezTo>
                <a:cubicBezTo>
                  <a:pt x="4" y="112"/>
                  <a:pt x="0" y="116"/>
                  <a:pt x="0" y="120"/>
                </a:cubicBezTo>
                <a:cubicBezTo>
                  <a:pt x="0" y="148"/>
                  <a:pt x="0" y="148"/>
                  <a:pt x="0" y="148"/>
                </a:cubicBezTo>
                <a:cubicBezTo>
                  <a:pt x="0" y="152"/>
                  <a:pt x="4" y="156"/>
                  <a:pt x="8" y="156"/>
                </a:cubicBezTo>
                <a:cubicBezTo>
                  <a:pt x="36" y="156"/>
                  <a:pt x="36" y="156"/>
                  <a:pt x="36" y="156"/>
                </a:cubicBezTo>
                <a:cubicBezTo>
                  <a:pt x="40" y="156"/>
                  <a:pt x="44" y="152"/>
                  <a:pt x="44" y="148"/>
                </a:cubicBezTo>
                <a:cubicBezTo>
                  <a:pt x="44" y="120"/>
                  <a:pt x="44" y="120"/>
                  <a:pt x="44" y="120"/>
                </a:cubicBezTo>
                <a:cubicBezTo>
                  <a:pt x="44" y="116"/>
                  <a:pt x="40" y="112"/>
                  <a:pt x="36" y="112"/>
                </a:cubicBezTo>
                <a:close/>
                <a:moveTo>
                  <a:pt x="92" y="112"/>
                </a:moveTo>
                <a:cubicBezTo>
                  <a:pt x="64" y="112"/>
                  <a:pt x="64" y="112"/>
                  <a:pt x="64" y="112"/>
                </a:cubicBezTo>
                <a:cubicBezTo>
                  <a:pt x="60" y="112"/>
                  <a:pt x="56" y="116"/>
                  <a:pt x="56" y="120"/>
                </a:cubicBezTo>
                <a:cubicBezTo>
                  <a:pt x="56" y="148"/>
                  <a:pt x="56" y="148"/>
                  <a:pt x="56" y="148"/>
                </a:cubicBezTo>
                <a:cubicBezTo>
                  <a:pt x="56" y="152"/>
                  <a:pt x="60" y="156"/>
                  <a:pt x="64" y="156"/>
                </a:cubicBezTo>
                <a:cubicBezTo>
                  <a:pt x="92" y="156"/>
                  <a:pt x="92" y="156"/>
                  <a:pt x="92" y="156"/>
                </a:cubicBezTo>
                <a:cubicBezTo>
                  <a:pt x="96" y="156"/>
                  <a:pt x="100" y="152"/>
                  <a:pt x="100" y="148"/>
                </a:cubicBezTo>
                <a:cubicBezTo>
                  <a:pt x="100" y="120"/>
                  <a:pt x="100" y="120"/>
                  <a:pt x="100" y="120"/>
                </a:cubicBezTo>
                <a:cubicBezTo>
                  <a:pt x="100" y="116"/>
                  <a:pt x="96" y="112"/>
                  <a:pt x="92" y="112"/>
                </a:cubicBezTo>
                <a:close/>
                <a:moveTo>
                  <a:pt x="148" y="112"/>
                </a:moveTo>
                <a:cubicBezTo>
                  <a:pt x="120" y="112"/>
                  <a:pt x="120" y="112"/>
                  <a:pt x="120" y="112"/>
                </a:cubicBezTo>
                <a:cubicBezTo>
                  <a:pt x="116" y="112"/>
                  <a:pt x="112" y="116"/>
                  <a:pt x="112" y="120"/>
                </a:cubicBezTo>
                <a:cubicBezTo>
                  <a:pt x="112" y="148"/>
                  <a:pt x="112" y="148"/>
                  <a:pt x="112" y="148"/>
                </a:cubicBezTo>
                <a:cubicBezTo>
                  <a:pt x="112" y="152"/>
                  <a:pt x="116" y="156"/>
                  <a:pt x="120" y="156"/>
                </a:cubicBezTo>
                <a:cubicBezTo>
                  <a:pt x="148" y="156"/>
                  <a:pt x="148" y="156"/>
                  <a:pt x="148" y="156"/>
                </a:cubicBezTo>
                <a:cubicBezTo>
                  <a:pt x="152" y="156"/>
                  <a:pt x="156" y="152"/>
                  <a:pt x="156" y="148"/>
                </a:cubicBezTo>
                <a:cubicBezTo>
                  <a:pt x="156" y="120"/>
                  <a:pt x="156" y="120"/>
                  <a:pt x="156" y="120"/>
                </a:cubicBezTo>
                <a:cubicBezTo>
                  <a:pt x="156" y="116"/>
                  <a:pt x="152" y="112"/>
                  <a:pt x="148" y="112"/>
                </a:cubicBezTo>
                <a:close/>
              </a:path>
            </a:pathLst>
          </a:custGeom>
          <a:solidFill>
            <a:schemeClr val="accent1">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ru-RU"/>
          </a:p>
        </p:txBody>
      </p:sp>
      <p:sp>
        <p:nvSpPr>
          <p:cNvPr id="16" name="Freeform 15"/>
          <p:cNvSpPr>
            <a:spLocks noChangeAspect="1" noEditPoints="1"/>
          </p:cNvSpPr>
          <p:nvPr>
            <p:custDataLst>
              <p:tags r:id="rId4"/>
            </p:custDataLst>
          </p:nvPr>
        </p:nvSpPr>
        <p:spPr bwMode="auto">
          <a:xfrm>
            <a:off x="3595249" y="4223319"/>
            <a:ext cx="233444" cy="234708"/>
          </a:xfrm>
          <a:custGeom>
            <a:avLst/>
            <a:gdLst>
              <a:gd name="T0" fmla="*/ 8 w 156"/>
              <a:gd name="T1" fmla="*/ 0 h 156"/>
              <a:gd name="T2" fmla="*/ 0 w 156"/>
              <a:gd name="T3" fmla="*/ 36 h 156"/>
              <a:gd name="T4" fmla="*/ 36 w 156"/>
              <a:gd name="T5" fmla="*/ 44 h 156"/>
              <a:gd name="T6" fmla="*/ 44 w 156"/>
              <a:gd name="T7" fmla="*/ 8 h 156"/>
              <a:gd name="T8" fmla="*/ 92 w 156"/>
              <a:gd name="T9" fmla="*/ 0 h 156"/>
              <a:gd name="T10" fmla="*/ 56 w 156"/>
              <a:gd name="T11" fmla="*/ 8 h 156"/>
              <a:gd name="T12" fmla="*/ 64 w 156"/>
              <a:gd name="T13" fmla="*/ 44 h 156"/>
              <a:gd name="T14" fmla="*/ 100 w 156"/>
              <a:gd name="T15" fmla="*/ 36 h 156"/>
              <a:gd name="T16" fmla="*/ 92 w 156"/>
              <a:gd name="T17" fmla="*/ 0 h 156"/>
              <a:gd name="T18" fmla="*/ 120 w 156"/>
              <a:gd name="T19" fmla="*/ 0 h 156"/>
              <a:gd name="T20" fmla="*/ 112 w 156"/>
              <a:gd name="T21" fmla="*/ 36 h 156"/>
              <a:gd name="T22" fmla="*/ 148 w 156"/>
              <a:gd name="T23" fmla="*/ 44 h 156"/>
              <a:gd name="T24" fmla="*/ 156 w 156"/>
              <a:gd name="T25" fmla="*/ 8 h 156"/>
              <a:gd name="T26" fmla="*/ 36 w 156"/>
              <a:gd name="T27" fmla="*/ 56 h 156"/>
              <a:gd name="T28" fmla="*/ 0 w 156"/>
              <a:gd name="T29" fmla="*/ 64 h 156"/>
              <a:gd name="T30" fmla="*/ 8 w 156"/>
              <a:gd name="T31" fmla="*/ 100 h 156"/>
              <a:gd name="T32" fmla="*/ 44 w 156"/>
              <a:gd name="T33" fmla="*/ 92 h 156"/>
              <a:gd name="T34" fmla="*/ 36 w 156"/>
              <a:gd name="T35" fmla="*/ 56 h 156"/>
              <a:gd name="T36" fmla="*/ 64 w 156"/>
              <a:gd name="T37" fmla="*/ 56 h 156"/>
              <a:gd name="T38" fmla="*/ 56 w 156"/>
              <a:gd name="T39" fmla="*/ 92 h 156"/>
              <a:gd name="T40" fmla="*/ 92 w 156"/>
              <a:gd name="T41" fmla="*/ 100 h 156"/>
              <a:gd name="T42" fmla="*/ 100 w 156"/>
              <a:gd name="T43" fmla="*/ 64 h 156"/>
              <a:gd name="T44" fmla="*/ 148 w 156"/>
              <a:gd name="T45" fmla="*/ 56 h 156"/>
              <a:gd name="T46" fmla="*/ 112 w 156"/>
              <a:gd name="T47" fmla="*/ 64 h 156"/>
              <a:gd name="T48" fmla="*/ 120 w 156"/>
              <a:gd name="T49" fmla="*/ 100 h 156"/>
              <a:gd name="T50" fmla="*/ 156 w 156"/>
              <a:gd name="T51" fmla="*/ 92 h 156"/>
              <a:gd name="T52" fmla="*/ 148 w 156"/>
              <a:gd name="T53" fmla="*/ 56 h 156"/>
              <a:gd name="T54" fmla="*/ 8 w 156"/>
              <a:gd name="T55" fmla="*/ 112 h 156"/>
              <a:gd name="T56" fmla="*/ 0 w 156"/>
              <a:gd name="T57" fmla="*/ 148 h 156"/>
              <a:gd name="T58" fmla="*/ 36 w 156"/>
              <a:gd name="T59" fmla="*/ 156 h 156"/>
              <a:gd name="T60" fmla="*/ 44 w 156"/>
              <a:gd name="T61" fmla="*/ 120 h 156"/>
              <a:gd name="T62" fmla="*/ 92 w 156"/>
              <a:gd name="T63" fmla="*/ 112 h 156"/>
              <a:gd name="T64" fmla="*/ 56 w 156"/>
              <a:gd name="T65" fmla="*/ 120 h 156"/>
              <a:gd name="T66" fmla="*/ 64 w 156"/>
              <a:gd name="T67" fmla="*/ 156 h 156"/>
              <a:gd name="T68" fmla="*/ 100 w 156"/>
              <a:gd name="T69" fmla="*/ 148 h 156"/>
              <a:gd name="T70" fmla="*/ 92 w 156"/>
              <a:gd name="T71" fmla="*/ 112 h 156"/>
              <a:gd name="T72" fmla="*/ 120 w 156"/>
              <a:gd name="T73" fmla="*/ 112 h 156"/>
              <a:gd name="T74" fmla="*/ 112 w 156"/>
              <a:gd name="T75" fmla="*/ 148 h 156"/>
              <a:gd name="T76" fmla="*/ 148 w 156"/>
              <a:gd name="T77" fmla="*/ 156 h 156"/>
              <a:gd name="T78" fmla="*/ 156 w 156"/>
              <a:gd name="T79" fmla="*/ 12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56">
                <a:moveTo>
                  <a:pt x="36" y="0"/>
                </a:moveTo>
                <a:cubicBezTo>
                  <a:pt x="8" y="0"/>
                  <a:pt x="8" y="0"/>
                  <a:pt x="8" y="0"/>
                </a:cubicBezTo>
                <a:cubicBezTo>
                  <a:pt x="4" y="0"/>
                  <a:pt x="0" y="4"/>
                  <a:pt x="0" y="8"/>
                </a:cubicBezTo>
                <a:cubicBezTo>
                  <a:pt x="0" y="36"/>
                  <a:pt x="0" y="36"/>
                  <a:pt x="0" y="36"/>
                </a:cubicBezTo>
                <a:cubicBezTo>
                  <a:pt x="0" y="40"/>
                  <a:pt x="4" y="44"/>
                  <a:pt x="8" y="44"/>
                </a:cubicBezTo>
                <a:cubicBezTo>
                  <a:pt x="36" y="44"/>
                  <a:pt x="36" y="44"/>
                  <a:pt x="36" y="44"/>
                </a:cubicBezTo>
                <a:cubicBezTo>
                  <a:pt x="40" y="44"/>
                  <a:pt x="44" y="40"/>
                  <a:pt x="44" y="36"/>
                </a:cubicBezTo>
                <a:cubicBezTo>
                  <a:pt x="44" y="8"/>
                  <a:pt x="44" y="8"/>
                  <a:pt x="44" y="8"/>
                </a:cubicBezTo>
                <a:cubicBezTo>
                  <a:pt x="44" y="4"/>
                  <a:pt x="40" y="0"/>
                  <a:pt x="36" y="0"/>
                </a:cubicBezTo>
                <a:close/>
                <a:moveTo>
                  <a:pt x="92" y="0"/>
                </a:moveTo>
                <a:cubicBezTo>
                  <a:pt x="64" y="0"/>
                  <a:pt x="64" y="0"/>
                  <a:pt x="64" y="0"/>
                </a:cubicBezTo>
                <a:cubicBezTo>
                  <a:pt x="60" y="0"/>
                  <a:pt x="56" y="4"/>
                  <a:pt x="56" y="8"/>
                </a:cubicBezTo>
                <a:cubicBezTo>
                  <a:pt x="56" y="36"/>
                  <a:pt x="56" y="36"/>
                  <a:pt x="56" y="36"/>
                </a:cubicBezTo>
                <a:cubicBezTo>
                  <a:pt x="56" y="40"/>
                  <a:pt x="60" y="44"/>
                  <a:pt x="64" y="44"/>
                </a:cubicBezTo>
                <a:cubicBezTo>
                  <a:pt x="92" y="44"/>
                  <a:pt x="92" y="44"/>
                  <a:pt x="92" y="44"/>
                </a:cubicBezTo>
                <a:cubicBezTo>
                  <a:pt x="96" y="44"/>
                  <a:pt x="100" y="40"/>
                  <a:pt x="100" y="36"/>
                </a:cubicBezTo>
                <a:cubicBezTo>
                  <a:pt x="100" y="8"/>
                  <a:pt x="100" y="8"/>
                  <a:pt x="100" y="8"/>
                </a:cubicBezTo>
                <a:cubicBezTo>
                  <a:pt x="100" y="4"/>
                  <a:pt x="96" y="0"/>
                  <a:pt x="92" y="0"/>
                </a:cubicBezTo>
                <a:close/>
                <a:moveTo>
                  <a:pt x="148" y="0"/>
                </a:moveTo>
                <a:cubicBezTo>
                  <a:pt x="120" y="0"/>
                  <a:pt x="120" y="0"/>
                  <a:pt x="120" y="0"/>
                </a:cubicBezTo>
                <a:cubicBezTo>
                  <a:pt x="116" y="0"/>
                  <a:pt x="112" y="4"/>
                  <a:pt x="112" y="8"/>
                </a:cubicBezTo>
                <a:cubicBezTo>
                  <a:pt x="112" y="36"/>
                  <a:pt x="112" y="36"/>
                  <a:pt x="112" y="36"/>
                </a:cubicBezTo>
                <a:cubicBezTo>
                  <a:pt x="112" y="40"/>
                  <a:pt x="116" y="44"/>
                  <a:pt x="120" y="44"/>
                </a:cubicBezTo>
                <a:cubicBezTo>
                  <a:pt x="148" y="44"/>
                  <a:pt x="148" y="44"/>
                  <a:pt x="148" y="44"/>
                </a:cubicBezTo>
                <a:cubicBezTo>
                  <a:pt x="152" y="44"/>
                  <a:pt x="156" y="40"/>
                  <a:pt x="156" y="36"/>
                </a:cubicBezTo>
                <a:cubicBezTo>
                  <a:pt x="156" y="8"/>
                  <a:pt x="156" y="8"/>
                  <a:pt x="156" y="8"/>
                </a:cubicBezTo>
                <a:cubicBezTo>
                  <a:pt x="156" y="4"/>
                  <a:pt x="152" y="0"/>
                  <a:pt x="148" y="0"/>
                </a:cubicBezTo>
                <a:close/>
                <a:moveTo>
                  <a:pt x="36" y="56"/>
                </a:moveTo>
                <a:cubicBezTo>
                  <a:pt x="8" y="56"/>
                  <a:pt x="8" y="56"/>
                  <a:pt x="8" y="56"/>
                </a:cubicBezTo>
                <a:cubicBezTo>
                  <a:pt x="4" y="56"/>
                  <a:pt x="0" y="60"/>
                  <a:pt x="0" y="64"/>
                </a:cubicBezTo>
                <a:cubicBezTo>
                  <a:pt x="0" y="92"/>
                  <a:pt x="0" y="92"/>
                  <a:pt x="0" y="92"/>
                </a:cubicBezTo>
                <a:cubicBezTo>
                  <a:pt x="0" y="96"/>
                  <a:pt x="4" y="100"/>
                  <a:pt x="8" y="100"/>
                </a:cubicBezTo>
                <a:cubicBezTo>
                  <a:pt x="36" y="100"/>
                  <a:pt x="36" y="100"/>
                  <a:pt x="36" y="100"/>
                </a:cubicBezTo>
                <a:cubicBezTo>
                  <a:pt x="40" y="100"/>
                  <a:pt x="44" y="96"/>
                  <a:pt x="44" y="92"/>
                </a:cubicBezTo>
                <a:cubicBezTo>
                  <a:pt x="44" y="64"/>
                  <a:pt x="44" y="64"/>
                  <a:pt x="44" y="64"/>
                </a:cubicBezTo>
                <a:cubicBezTo>
                  <a:pt x="44" y="60"/>
                  <a:pt x="40" y="56"/>
                  <a:pt x="36" y="56"/>
                </a:cubicBezTo>
                <a:close/>
                <a:moveTo>
                  <a:pt x="92" y="56"/>
                </a:moveTo>
                <a:cubicBezTo>
                  <a:pt x="64" y="56"/>
                  <a:pt x="64" y="56"/>
                  <a:pt x="64" y="56"/>
                </a:cubicBezTo>
                <a:cubicBezTo>
                  <a:pt x="60" y="56"/>
                  <a:pt x="56" y="60"/>
                  <a:pt x="56" y="64"/>
                </a:cubicBezTo>
                <a:cubicBezTo>
                  <a:pt x="56" y="92"/>
                  <a:pt x="56" y="92"/>
                  <a:pt x="56" y="92"/>
                </a:cubicBezTo>
                <a:cubicBezTo>
                  <a:pt x="56" y="96"/>
                  <a:pt x="60" y="100"/>
                  <a:pt x="64" y="100"/>
                </a:cubicBezTo>
                <a:cubicBezTo>
                  <a:pt x="92" y="100"/>
                  <a:pt x="92" y="100"/>
                  <a:pt x="92" y="100"/>
                </a:cubicBezTo>
                <a:cubicBezTo>
                  <a:pt x="96" y="100"/>
                  <a:pt x="100" y="96"/>
                  <a:pt x="100" y="92"/>
                </a:cubicBezTo>
                <a:cubicBezTo>
                  <a:pt x="100" y="64"/>
                  <a:pt x="100" y="64"/>
                  <a:pt x="100" y="64"/>
                </a:cubicBezTo>
                <a:cubicBezTo>
                  <a:pt x="100" y="60"/>
                  <a:pt x="96" y="56"/>
                  <a:pt x="92" y="56"/>
                </a:cubicBezTo>
                <a:close/>
                <a:moveTo>
                  <a:pt x="148" y="56"/>
                </a:moveTo>
                <a:cubicBezTo>
                  <a:pt x="120" y="56"/>
                  <a:pt x="120" y="56"/>
                  <a:pt x="120" y="56"/>
                </a:cubicBezTo>
                <a:cubicBezTo>
                  <a:pt x="116" y="56"/>
                  <a:pt x="112" y="60"/>
                  <a:pt x="112" y="64"/>
                </a:cubicBezTo>
                <a:cubicBezTo>
                  <a:pt x="112" y="92"/>
                  <a:pt x="112" y="92"/>
                  <a:pt x="112" y="92"/>
                </a:cubicBezTo>
                <a:cubicBezTo>
                  <a:pt x="112" y="96"/>
                  <a:pt x="116" y="100"/>
                  <a:pt x="120" y="100"/>
                </a:cubicBezTo>
                <a:cubicBezTo>
                  <a:pt x="148" y="100"/>
                  <a:pt x="148" y="100"/>
                  <a:pt x="148" y="100"/>
                </a:cubicBezTo>
                <a:cubicBezTo>
                  <a:pt x="152" y="100"/>
                  <a:pt x="156" y="96"/>
                  <a:pt x="156" y="92"/>
                </a:cubicBezTo>
                <a:cubicBezTo>
                  <a:pt x="156" y="64"/>
                  <a:pt x="156" y="64"/>
                  <a:pt x="156" y="64"/>
                </a:cubicBezTo>
                <a:cubicBezTo>
                  <a:pt x="156" y="60"/>
                  <a:pt x="152" y="56"/>
                  <a:pt x="148" y="56"/>
                </a:cubicBezTo>
                <a:close/>
                <a:moveTo>
                  <a:pt x="36" y="112"/>
                </a:moveTo>
                <a:cubicBezTo>
                  <a:pt x="8" y="112"/>
                  <a:pt x="8" y="112"/>
                  <a:pt x="8" y="112"/>
                </a:cubicBezTo>
                <a:cubicBezTo>
                  <a:pt x="4" y="112"/>
                  <a:pt x="0" y="116"/>
                  <a:pt x="0" y="120"/>
                </a:cubicBezTo>
                <a:cubicBezTo>
                  <a:pt x="0" y="148"/>
                  <a:pt x="0" y="148"/>
                  <a:pt x="0" y="148"/>
                </a:cubicBezTo>
                <a:cubicBezTo>
                  <a:pt x="0" y="152"/>
                  <a:pt x="4" y="156"/>
                  <a:pt x="8" y="156"/>
                </a:cubicBezTo>
                <a:cubicBezTo>
                  <a:pt x="36" y="156"/>
                  <a:pt x="36" y="156"/>
                  <a:pt x="36" y="156"/>
                </a:cubicBezTo>
                <a:cubicBezTo>
                  <a:pt x="40" y="156"/>
                  <a:pt x="44" y="152"/>
                  <a:pt x="44" y="148"/>
                </a:cubicBezTo>
                <a:cubicBezTo>
                  <a:pt x="44" y="120"/>
                  <a:pt x="44" y="120"/>
                  <a:pt x="44" y="120"/>
                </a:cubicBezTo>
                <a:cubicBezTo>
                  <a:pt x="44" y="116"/>
                  <a:pt x="40" y="112"/>
                  <a:pt x="36" y="112"/>
                </a:cubicBezTo>
                <a:close/>
                <a:moveTo>
                  <a:pt x="92" y="112"/>
                </a:moveTo>
                <a:cubicBezTo>
                  <a:pt x="64" y="112"/>
                  <a:pt x="64" y="112"/>
                  <a:pt x="64" y="112"/>
                </a:cubicBezTo>
                <a:cubicBezTo>
                  <a:pt x="60" y="112"/>
                  <a:pt x="56" y="116"/>
                  <a:pt x="56" y="120"/>
                </a:cubicBezTo>
                <a:cubicBezTo>
                  <a:pt x="56" y="148"/>
                  <a:pt x="56" y="148"/>
                  <a:pt x="56" y="148"/>
                </a:cubicBezTo>
                <a:cubicBezTo>
                  <a:pt x="56" y="152"/>
                  <a:pt x="60" y="156"/>
                  <a:pt x="64" y="156"/>
                </a:cubicBezTo>
                <a:cubicBezTo>
                  <a:pt x="92" y="156"/>
                  <a:pt x="92" y="156"/>
                  <a:pt x="92" y="156"/>
                </a:cubicBezTo>
                <a:cubicBezTo>
                  <a:pt x="96" y="156"/>
                  <a:pt x="100" y="152"/>
                  <a:pt x="100" y="148"/>
                </a:cubicBezTo>
                <a:cubicBezTo>
                  <a:pt x="100" y="120"/>
                  <a:pt x="100" y="120"/>
                  <a:pt x="100" y="120"/>
                </a:cubicBezTo>
                <a:cubicBezTo>
                  <a:pt x="100" y="116"/>
                  <a:pt x="96" y="112"/>
                  <a:pt x="92" y="112"/>
                </a:cubicBezTo>
                <a:close/>
                <a:moveTo>
                  <a:pt x="148" y="112"/>
                </a:moveTo>
                <a:cubicBezTo>
                  <a:pt x="120" y="112"/>
                  <a:pt x="120" y="112"/>
                  <a:pt x="120" y="112"/>
                </a:cubicBezTo>
                <a:cubicBezTo>
                  <a:pt x="116" y="112"/>
                  <a:pt x="112" y="116"/>
                  <a:pt x="112" y="120"/>
                </a:cubicBezTo>
                <a:cubicBezTo>
                  <a:pt x="112" y="148"/>
                  <a:pt x="112" y="148"/>
                  <a:pt x="112" y="148"/>
                </a:cubicBezTo>
                <a:cubicBezTo>
                  <a:pt x="112" y="152"/>
                  <a:pt x="116" y="156"/>
                  <a:pt x="120" y="156"/>
                </a:cubicBezTo>
                <a:cubicBezTo>
                  <a:pt x="148" y="156"/>
                  <a:pt x="148" y="156"/>
                  <a:pt x="148" y="156"/>
                </a:cubicBezTo>
                <a:cubicBezTo>
                  <a:pt x="152" y="156"/>
                  <a:pt x="156" y="152"/>
                  <a:pt x="156" y="148"/>
                </a:cubicBezTo>
                <a:cubicBezTo>
                  <a:pt x="156" y="120"/>
                  <a:pt x="156" y="120"/>
                  <a:pt x="156" y="120"/>
                </a:cubicBezTo>
                <a:cubicBezTo>
                  <a:pt x="156" y="116"/>
                  <a:pt x="152" y="112"/>
                  <a:pt x="148" y="112"/>
                </a:cubicBezTo>
                <a:close/>
              </a:path>
            </a:pathLst>
          </a:custGeom>
          <a:solidFill>
            <a:schemeClr val="accent1">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ru-RU"/>
          </a:p>
        </p:txBody>
      </p:sp>
      <p:sp>
        <p:nvSpPr>
          <p:cNvPr id="18" name="Freeform 17"/>
          <p:cNvSpPr>
            <a:spLocks noChangeAspect="1" noEditPoints="1"/>
          </p:cNvSpPr>
          <p:nvPr>
            <p:custDataLst>
              <p:tags r:id="rId5"/>
            </p:custDataLst>
          </p:nvPr>
        </p:nvSpPr>
        <p:spPr bwMode="auto">
          <a:xfrm>
            <a:off x="3591373" y="4971084"/>
            <a:ext cx="233444" cy="234708"/>
          </a:xfrm>
          <a:custGeom>
            <a:avLst/>
            <a:gdLst>
              <a:gd name="T0" fmla="*/ 8 w 156"/>
              <a:gd name="T1" fmla="*/ 0 h 156"/>
              <a:gd name="T2" fmla="*/ 0 w 156"/>
              <a:gd name="T3" fmla="*/ 36 h 156"/>
              <a:gd name="T4" fmla="*/ 36 w 156"/>
              <a:gd name="T5" fmla="*/ 44 h 156"/>
              <a:gd name="T6" fmla="*/ 44 w 156"/>
              <a:gd name="T7" fmla="*/ 8 h 156"/>
              <a:gd name="T8" fmla="*/ 92 w 156"/>
              <a:gd name="T9" fmla="*/ 0 h 156"/>
              <a:gd name="T10" fmla="*/ 56 w 156"/>
              <a:gd name="T11" fmla="*/ 8 h 156"/>
              <a:gd name="T12" fmla="*/ 64 w 156"/>
              <a:gd name="T13" fmla="*/ 44 h 156"/>
              <a:gd name="T14" fmla="*/ 100 w 156"/>
              <a:gd name="T15" fmla="*/ 36 h 156"/>
              <a:gd name="T16" fmla="*/ 92 w 156"/>
              <a:gd name="T17" fmla="*/ 0 h 156"/>
              <a:gd name="T18" fmla="*/ 120 w 156"/>
              <a:gd name="T19" fmla="*/ 0 h 156"/>
              <a:gd name="T20" fmla="*/ 112 w 156"/>
              <a:gd name="T21" fmla="*/ 36 h 156"/>
              <a:gd name="T22" fmla="*/ 148 w 156"/>
              <a:gd name="T23" fmla="*/ 44 h 156"/>
              <a:gd name="T24" fmla="*/ 156 w 156"/>
              <a:gd name="T25" fmla="*/ 8 h 156"/>
              <a:gd name="T26" fmla="*/ 36 w 156"/>
              <a:gd name="T27" fmla="*/ 56 h 156"/>
              <a:gd name="T28" fmla="*/ 0 w 156"/>
              <a:gd name="T29" fmla="*/ 64 h 156"/>
              <a:gd name="T30" fmla="*/ 8 w 156"/>
              <a:gd name="T31" fmla="*/ 100 h 156"/>
              <a:gd name="T32" fmla="*/ 44 w 156"/>
              <a:gd name="T33" fmla="*/ 92 h 156"/>
              <a:gd name="T34" fmla="*/ 36 w 156"/>
              <a:gd name="T35" fmla="*/ 56 h 156"/>
              <a:gd name="T36" fmla="*/ 64 w 156"/>
              <a:gd name="T37" fmla="*/ 56 h 156"/>
              <a:gd name="T38" fmla="*/ 56 w 156"/>
              <a:gd name="T39" fmla="*/ 92 h 156"/>
              <a:gd name="T40" fmla="*/ 92 w 156"/>
              <a:gd name="T41" fmla="*/ 100 h 156"/>
              <a:gd name="T42" fmla="*/ 100 w 156"/>
              <a:gd name="T43" fmla="*/ 64 h 156"/>
              <a:gd name="T44" fmla="*/ 148 w 156"/>
              <a:gd name="T45" fmla="*/ 56 h 156"/>
              <a:gd name="T46" fmla="*/ 112 w 156"/>
              <a:gd name="T47" fmla="*/ 64 h 156"/>
              <a:gd name="T48" fmla="*/ 120 w 156"/>
              <a:gd name="T49" fmla="*/ 100 h 156"/>
              <a:gd name="T50" fmla="*/ 156 w 156"/>
              <a:gd name="T51" fmla="*/ 92 h 156"/>
              <a:gd name="T52" fmla="*/ 148 w 156"/>
              <a:gd name="T53" fmla="*/ 56 h 156"/>
              <a:gd name="T54" fmla="*/ 8 w 156"/>
              <a:gd name="T55" fmla="*/ 112 h 156"/>
              <a:gd name="T56" fmla="*/ 0 w 156"/>
              <a:gd name="T57" fmla="*/ 148 h 156"/>
              <a:gd name="T58" fmla="*/ 36 w 156"/>
              <a:gd name="T59" fmla="*/ 156 h 156"/>
              <a:gd name="T60" fmla="*/ 44 w 156"/>
              <a:gd name="T61" fmla="*/ 120 h 156"/>
              <a:gd name="T62" fmla="*/ 92 w 156"/>
              <a:gd name="T63" fmla="*/ 112 h 156"/>
              <a:gd name="T64" fmla="*/ 56 w 156"/>
              <a:gd name="T65" fmla="*/ 120 h 156"/>
              <a:gd name="T66" fmla="*/ 64 w 156"/>
              <a:gd name="T67" fmla="*/ 156 h 156"/>
              <a:gd name="T68" fmla="*/ 100 w 156"/>
              <a:gd name="T69" fmla="*/ 148 h 156"/>
              <a:gd name="T70" fmla="*/ 92 w 156"/>
              <a:gd name="T71" fmla="*/ 112 h 156"/>
              <a:gd name="T72" fmla="*/ 120 w 156"/>
              <a:gd name="T73" fmla="*/ 112 h 156"/>
              <a:gd name="T74" fmla="*/ 112 w 156"/>
              <a:gd name="T75" fmla="*/ 148 h 156"/>
              <a:gd name="T76" fmla="*/ 148 w 156"/>
              <a:gd name="T77" fmla="*/ 156 h 156"/>
              <a:gd name="T78" fmla="*/ 156 w 156"/>
              <a:gd name="T79" fmla="*/ 12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56">
                <a:moveTo>
                  <a:pt x="36" y="0"/>
                </a:moveTo>
                <a:cubicBezTo>
                  <a:pt x="8" y="0"/>
                  <a:pt x="8" y="0"/>
                  <a:pt x="8" y="0"/>
                </a:cubicBezTo>
                <a:cubicBezTo>
                  <a:pt x="4" y="0"/>
                  <a:pt x="0" y="4"/>
                  <a:pt x="0" y="8"/>
                </a:cubicBezTo>
                <a:cubicBezTo>
                  <a:pt x="0" y="36"/>
                  <a:pt x="0" y="36"/>
                  <a:pt x="0" y="36"/>
                </a:cubicBezTo>
                <a:cubicBezTo>
                  <a:pt x="0" y="40"/>
                  <a:pt x="4" y="44"/>
                  <a:pt x="8" y="44"/>
                </a:cubicBezTo>
                <a:cubicBezTo>
                  <a:pt x="36" y="44"/>
                  <a:pt x="36" y="44"/>
                  <a:pt x="36" y="44"/>
                </a:cubicBezTo>
                <a:cubicBezTo>
                  <a:pt x="40" y="44"/>
                  <a:pt x="44" y="40"/>
                  <a:pt x="44" y="36"/>
                </a:cubicBezTo>
                <a:cubicBezTo>
                  <a:pt x="44" y="8"/>
                  <a:pt x="44" y="8"/>
                  <a:pt x="44" y="8"/>
                </a:cubicBezTo>
                <a:cubicBezTo>
                  <a:pt x="44" y="4"/>
                  <a:pt x="40" y="0"/>
                  <a:pt x="36" y="0"/>
                </a:cubicBezTo>
                <a:close/>
                <a:moveTo>
                  <a:pt x="92" y="0"/>
                </a:moveTo>
                <a:cubicBezTo>
                  <a:pt x="64" y="0"/>
                  <a:pt x="64" y="0"/>
                  <a:pt x="64" y="0"/>
                </a:cubicBezTo>
                <a:cubicBezTo>
                  <a:pt x="60" y="0"/>
                  <a:pt x="56" y="4"/>
                  <a:pt x="56" y="8"/>
                </a:cubicBezTo>
                <a:cubicBezTo>
                  <a:pt x="56" y="36"/>
                  <a:pt x="56" y="36"/>
                  <a:pt x="56" y="36"/>
                </a:cubicBezTo>
                <a:cubicBezTo>
                  <a:pt x="56" y="40"/>
                  <a:pt x="60" y="44"/>
                  <a:pt x="64" y="44"/>
                </a:cubicBezTo>
                <a:cubicBezTo>
                  <a:pt x="92" y="44"/>
                  <a:pt x="92" y="44"/>
                  <a:pt x="92" y="44"/>
                </a:cubicBezTo>
                <a:cubicBezTo>
                  <a:pt x="96" y="44"/>
                  <a:pt x="100" y="40"/>
                  <a:pt x="100" y="36"/>
                </a:cubicBezTo>
                <a:cubicBezTo>
                  <a:pt x="100" y="8"/>
                  <a:pt x="100" y="8"/>
                  <a:pt x="100" y="8"/>
                </a:cubicBezTo>
                <a:cubicBezTo>
                  <a:pt x="100" y="4"/>
                  <a:pt x="96" y="0"/>
                  <a:pt x="92" y="0"/>
                </a:cubicBezTo>
                <a:close/>
                <a:moveTo>
                  <a:pt x="148" y="0"/>
                </a:moveTo>
                <a:cubicBezTo>
                  <a:pt x="120" y="0"/>
                  <a:pt x="120" y="0"/>
                  <a:pt x="120" y="0"/>
                </a:cubicBezTo>
                <a:cubicBezTo>
                  <a:pt x="116" y="0"/>
                  <a:pt x="112" y="4"/>
                  <a:pt x="112" y="8"/>
                </a:cubicBezTo>
                <a:cubicBezTo>
                  <a:pt x="112" y="36"/>
                  <a:pt x="112" y="36"/>
                  <a:pt x="112" y="36"/>
                </a:cubicBezTo>
                <a:cubicBezTo>
                  <a:pt x="112" y="40"/>
                  <a:pt x="116" y="44"/>
                  <a:pt x="120" y="44"/>
                </a:cubicBezTo>
                <a:cubicBezTo>
                  <a:pt x="148" y="44"/>
                  <a:pt x="148" y="44"/>
                  <a:pt x="148" y="44"/>
                </a:cubicBezTo>
                <a:cubicBezTo>
                  <a:pt x="152" y="44"/>
                  <a:pt x="156" y="40"/>
                  <a:pt x="156" y="36"/>
                </a:cubicBezTo>
                <a:cubicBezTo>
                  <a:pt x="156" y="8"/>
                  <a:pt x="156" y="8"/>
                  <a:pt x="156" y="8"/>
                </a:cubicBezTo>
                <a:cubicBezTo>
                  <a:pt x="156" y="4"/>
                  <a:pt x="152" y="0"/>
                  <a:pt x="148" y="0"/>
                </a:cubicBezTo>
                <a:close/>
                <a:moveTo>
                  <a:pt x="36" y="56"/>
                </a:moveTo>
                <a:cubicBezTo>
                  <a:pt x="8" y="56"/>
                  <a:pt x="8" y="56"/>
                  <a:pt x="8" y="56"/>
                </a:cubicBezTo>
                <a:cubicBezTo>
                  <a:pt x="4" y="56"/>
                  <a:pt x="0" y="60"/>
                  <a:pt x="0" y="64"/>
                </a:cubicBezTo>
                <a:cubicBezTo>
                  <a:pt x="0" y="92"/>
                  <a:pt x="0" y="92"/>
                  <a:pt x="0" y="92"/>
                </a:cubicBezTo>
                <a:cubicBezTo>
                  <a:pt x="0" y="96"/>
                  <a:pt x="4" y="100"/>
                  <a:pt x="8" y="100"/>
                </a:cubicBezTo>
                <a:cubicBezTo>
                  <a:pt x="36" y="100"/>
                  <a:pt x="36" y="100"/>
                  <a:pt x="36" y="100"/>
                </a:cubicBezTo>
                <a:cubicBezTo>
                  <a:pt x="40" y="100"/>
                  <a:pt x="44" y="96"/>
                  <a:pt x="44" y="92"/>
                </a:cubicBezTo>
                <a:cubicBezTo>
                  <a:pt x="44" y="64"/>
                  <a:pt x="44" y="64"/>
                  <a:pt x="44" y="64"/>
                </a:cubicBezTo>
                <a:cubicBezTo>
                  <a:pt x="44" y="60"/>
                  <a:pt x="40" y="56"/>
                  <a:pt x="36" y="56"/>
                </a:cubicBezTo>
                <a:close/>
                <a:moveTo>
                  <a:pt x="92" y="56"/>
                </a:moveTo>
                <a:cubicBezTo>
                  <a:pt x="64" y="56"/>
                  <a:pt x="64" y="56"/>
                  <a:pt x="64" y="56"/>
                </a:cubicBezTo>
                <a:cubicBezTo>
                  <a:pt x="60" y="56"/>
                  <a:pt x="56" y="60"/>
                  <a:pt x="56" y="64"/>
                </a:cubicBezTo>
                <a:cubicBezTo>
                  <a:pt x="56" y="92"/>
                  <a:pt x="56" y="92"/>
                  <a:pt x="56" y="92"/>
                </a:cubicBezTo>
                <a:cubicBezTo>
                  <a:pt x="56" y="96"/>
                  <a:pt x="60" y="100"/>
                  <a:pt x="64" y="100"/>
                </a:cubicBezTo>
                <a:cubicBezTo>
                  <a:pt x="92" y="100"/>
                  <a:pt x="92" y="100"/>
                  <a:pt x="92" y="100"/>
                </a:cubicBezTo>
                <a:cubicBezTo>
                  <a:pt x="96" y="100"/>
                  <a:pt x="100" y="96"/>
                  <a:pt x="100" y="92"/>
                </a:cubicBezTo>
                <a:cubicBezTo>
                  <a:pt x="100" y="64"/>
                  <a:pt x="100" y="64"/>
                  <a:pt x="100" y="64"/>
                </a:cubicBezTo>
                <a:cubicBezTo>
                  <a:pt x="100" y="60"/>
                  <a:pt x="96" y="56"/>
                  <a:pt x="92" y="56"/>
                </a:cubicBezTo>
                <a:close/>
                <a:moveTo>
                  <a:pt x="148" y="56"/>
                </a:moveTo>
                <a:cubicBezTo>
                  <a:pt x="120" y="56"/>
                  <a:pt x="120" y="56"/>
                  <a:pt x="120" y="56"/>
                </a:cubicBezTo>
                <a:cubicBezTo>
                  <a:pt x="116" y="56"/>
                  <a:pt x="112" y="60"/>
                  <a:pt x="112" y="64"/>
                </a:cubicBezTo>
                <a:cubicBezTo>
                  <a:pt x="112" y="92"/>
                  <a:pt x="112" y="92"/>
                  <a:pt x="112" y="92"/>
                </a:cubicBezTo>
                <a:cubicBezTo>
                  <a:pt x="112" y="96"/>
                  <a:pt x="116" y="100"/>
                  <a:pt x="120" y="100"/>
                </a:cubicBezTo>
                <a:cubicBezTo>
                  <a:pt x="148" y="100"/>
                  <a:pt x="148" y="100"/>
                  <a:pt x="148" y="100"/>
                </a:cubicBezTo>
                <a:cubicBezTo>
                  <a:pt x="152" y="100"/>
                  <a:pt x="156" y="96"/>
                  <a:pt x="156" y="92"/>
                </a:cubicBezTo>
                <a:cubicBezTo>
                  <a:pt x="156" y="64"/>
                  <a:pt x="156" y="64"/>
                  <a:pt x="156" y="64"/>
                </a:cubicBezTo>
                <a:cubicBezTo>
                  <a:pt x="156" y="60"/>
                  <a:pt x="152" y="56"/>
                  <a:pt x="148" y="56"/>
                </a:cubicBezTo>
                <a:close/>
                <a:moveTo>
                  <a:pt x="36" y="112"/>
                </a:moveTo>
                <a:cubicBezTo>
                  <a:pt x="8" y="112"/>
                  <a:pt x="8" y="112"/>
                  <a:pt x="8" y="112"/>
                </a:cubicBezTo>
                <a:cubicBezTo>
                  <a:pt x="4" y="112"/>
                  <a:pt x="0" y="116"/>
                  <a:pt x="0" y="120"/>
                </a:cubicBezTo>
                <a:cubicBezTo>
                  <a:pt x="0" y="148"/>
                  <a:pt x="0" y="148"/>
                  <a:pt x="0" y="148"/>
                </a:cubicBezTo>
                <a:cubicBezTo>
                  <a:pt x="0" y="152"/>
                  <a:pt x="4" y="156"/>
                  <a:pt x="8" y="156"/>
                </a:cubicBezTo>
                <a:cubicBezTo>
                  <a:pt x="36" y="156"/>
                  <a:pt x="36" y="156"/>
                  <a:pt x="36" y="156"/>
                </a:cubicBezTo>
                <a:cubicBezTo>
                  <a:pt x="40" y="156"/>
                  <a:pt x="44" y="152"/>
                  <a:pt x="44" y="148"/>
                </a:cubicBezTo>
                <a:cubicBezTo>
                  <a:pt x="44" y="120"/>
                  <a:pt x="44" y="120"/>
                  <a:pt x="44" y="120"/>
                </a:cubicBezTo>
                <a:cubicBezTo>
                  <a:pt x="44" y="116"/>
                  <a:pt x="40" y="112"/>
                  <a:pt x="36" y="112"/>
                </a:cubicBezTo>
                <a:close/>
                <a:moveTo>
                  <a:pt x="92" y="112"/>
                </a:moveTo>
                <a:cubicBezTo>
                  <a:pt x="64" y="112"/>
                  <a:pt x="64" y="112"/>
                  <a:pt x="64" y="112"/>
                </a:cubicBezTo>
                <a:cubicBezTo>
                  <a:pt x="60" y="112"/>
                  <a:pt x="56" y="116"/>
                  <a:pt x="56" y="120"/>
                </a:cubicBezTo>
                <a:cubicBezTo>
                  <a:pt x="56" y="148"/>
                  <a:pt x="56" y="148"/>
                  <a:pt x="56" y="148"/>
                </a:cubicBezTo>
                <a:cubicBezTo>
                  <a:pt x="56" y="152"/>
                  <a:pt x="60" y="156"/>
                  <a:pt x="64" y="156"/>
                </a:cubicBezTo>
                <a:cubicBezTo>
                  <a:pt x="92" y="156"/>
                  <a:pt x="92" y="156"/>
                  <a:pt x="92" y="156"/>
                </a:cubicBezTo>
                <a:cubicBezTo>
                  <a:pt x="96" y="156"/>
                  <a:pt x="100" y="152"/>
                  <a:pt x="100" y="148"/>
                </a:cubicBezTo>
                <a:cubicBezTo>
                  <a:pt x="100" y="120"/>
                  <a:pt x="100" y="120"/>
                  <a:pt x="100" y="120"/>
                </a:cubicBezTo>
                <a:cubicBezTo>
                  <a:pt x="100" y="116"/>
                  <a:pt x="96" y="112"/>
                  <a:pt x="92" y="112"/>
                </a:cubicBezTo>
                <a:close/>
                <a:moveTo>
                  <a:pt x="148" y="112"/>
                </a:moveTo>
                <a:cubicBezTo>
                  <a:pt x="120" y="112"/>
                  <a:pt x="120" y="112"/>
                  <a:pt x="120" y="112"/>
                </a:cubicBezTo>
                <a:cubicBezTo>
                  <a:pt x="116" y="112"/>
                  <a:pt x="112" y="116"/>
                  <a:pt x="112" y="120"/>
                </a:cubicBezTo>
                <a:cubicBezTo>
                  <a:pt x="112" y="148"/>
                  <a:pt x="112" y="148"/>
                  <a:pt x="112" y="148"/>
                </a:cubicBezTo>
                <a:cubicBezTo>
                  <a:pt x="112" y="152"/>
                  <a:pt x="116" y="156"/>
                  <a:pt x="120" y="156"/>
                </a:cubicBezTo>
                <a:cubicBezTo>
                  <a:pt x="148" y="156"/>
                  <a:pt x="148" y="156"/>
                  <a:pt x="148" y="156"/>
                </a:cubicBezTo>
                <a:cubicBezTo>
                  <a:pt x="152" y="156"/>
                  <a:pt x="156" y="152"/>
                  <a:pt x="156" y="148"/>
                </a:cubicBezTo>
                <a:cubicBezTo>
                  <a:pt x="156" y="120"/>
                  <a:pt x="156" y="120"/>
                  <a:pt x="156" y="120"/>
                </a:cubicBezTo>
                <a:cubicBezTo>
                  <a:pt x="156" y="116"/>
                  <a:pt x="152" y="112"/>
                  <a:pt x="148" y="112"/>
                </a:cubicBezTo>
                <a:close/>
              </a:path>
            </a:pathLst>
          </a:custGeom>
          <a:solidFill>
            <a:schemeClr val="accent1">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ru-RU"/>
          </a:p>
        </p:txBody>
      </p:sp>
      <p:sp>
        <p:nvSpPr>
          <p:cNvPr id="21" name="Freeform 20"/>
          <p:cNvSpPr>
            <a:spLocks noChangeAspect="1" noEditPoints="1"/>
          </p:cNvSpPr>
          <p:nvPr>
            <p:custDataLst>
              <p:tags r:id="rId6"/>
            </p:custDataLst>
          </p:nvPr>
        </p:nvSpPr>
        <p:spPr bwMode="auto">
          <a:xfrm>
            <a:off x="3591052" y="5676695"/>
            <a:ext cx="233444" cy="234708"/>
          </a:xfrm>
          <a:custGeom>
            <a:avLst/>
            <a:gdLst>
              <a:gd name="T0" fmla="*/ 8 w 156"/>
              <a:gd name="T1" fmla="*/ 0 h 156"/>
              <a:gd name="T2" fmla="*/ 0 w 156"/>
              <a:gd name="T3" fmla="*/ 36 h 156"/>
              <a:gd name="T4" fmla="*/ 36 w 156"/>
              <a:gd name="T5" fmla="*/ 44 h 156"/>
              <a:gd name="T6" fmla="*/ 44 w 156"/>
              <a:gd name="T7" fmla="*/ 8 h 156"/>
              <a:gd name="T8" fmla="*/ 92 w 156"/>
              <a:gd name="T9" fmla="*/ 0 h 156"/>
              <a:gd name="T10" fmla="*/ 56 w 156"/>
              <a:gd name="T11" fmla="*/ 8 h 156"/>
              <a:gd name="T12" fmla="*/ 64 w 156"/>
              <a:gd name="T13" fmla="*/ 44 h 156"/>
              <a:gd name="T14" fmla="*/ 100 w 156"/>
              <a:gd name="T15" fmla="*/ 36 h 156"/>
              <a:gd name="T16" fmla="*/ 92 w 156"/>
              <a:gd name="T17" fmla="*/ 0 h 156"/>
              <a:gd name="T18" fmla="*/ 120 w 156"/>
              <a:gd name="T19" fmla="*/ 0 h 156"/>
              <a:gd name="T20" fmla="*/ 112 w 156"/>
              <a:gd name="T21" fmla="*/ 36 h 156"/>
              <a:gd name="T22" fmla="*/ 148 w 156"/>
              <a:gd name="T23" fmla="*/ 44 h 156"/>
              <a:gd name="T24" fmla="*/ 156 w 156"/>
              <a:gd name="T25" fmla="*/ 8 h 156"/>
              <a:gd name="T26" fmla="*/ 36 w 156"/>
              <a:gd name="T27" fmla="*/ 56 h 156"/>
              <a:gd name="T28" fmla="*/ 0 w 156"/>
              <a:gd name="T29" fmla="*/ 64 h 156"/>
              <a:gd name="T30" fmla="*/ 8 w 156"/>
              <a:gd name="T31" fmla="*/ 100 h 156"/>
              <a:gd name="T32" fmla="*/ 44 w 156"/>
              <a:gd name="T33" fmla="*/ 92 h 156"/>
              <a:gd name="T34" fmla="*/ 36 w 156"/>
              <a:gd name="T35" fmla="*/ 56 h 156"/>
              <a:gd name="T36" fmla="*/ 64 w 156"/>
              <a:gd name="T37" fmla="*/ 56 h 156"/>
              <a:gd name="T38" fmla="*/ 56 w 156"/>
              <a:gd name="T39" fmla="*/ 92 h 156"/>
              <a:gd name="T40" fmla="*/ 92 w 156"/>
              <a:gd name="T41" fmla="*/ 100 h 156"/>
              <a:gd name="T42" fmla="*/ 100 w 156"/>
              <a:gd name="T43" fmla="*/ 64 h 156"/>
              <a:gd name="T44" fmla="*/ 148 w 156"/>
              <a:gd name="T45" fmla="*/ 56 h 156"/>
              <a:gd name="T46" fmla="*/ 112 w 156"/>
              <a:gd name="T47" fmla="*/ 64 h 156"/>
              <a:gd name="T48" fmla="*/ 120 w 156"/>
              <a:gd name="T49" fmla="*/ 100 h 156"/>
              <a:gd name="T50" fmla="*/ 156 w 156"/>
              <a:gd name="T51" fmla="*/ 92 h 156"/>
              <a:gd name="T52" fmla="*/ 148 w 156"/>
              <a:gd name="T53" fmla="*/ 56 h 156"/>
              <a:gd name="T54" fmla="*/ 8 w 156"/>
              <a:gd name="T55" fmla="*/ 112 h 156"/>
              <a:gd name="T56" fmla="*/ 0 w 156"/>
              <a:gd name="T57" fmla="*/ 148 h 156"/>
              <a:gd name="T58" fmla="*/ 36 w 156"/>
              <a:gd name="T59" fmla="*/ 156 h 156"/>
              <a:gd name="T60" fmla="*/ 44 w 156"/>
              <a:gd name="T61" fmla="*/ 120 h 156"/>
              <a:gd name="T62" fmla="*/ 92 w 156"/>
              <a:gd name="T63" fmla="*/ 112 h 156"/>
              <a:gd name="T64" fmla="*/ 56 w 156"/>
              <a:gd name="T65" fmla="*/ 120 h 156"/>
              <a:gd name="T66" fmla="*/ 64 w 156"/>
              <a:gd name="T67" fmla="*/ 156 h 156"/>
              <a:gd name="T68" fmla="*/ 100 w 156"/>
              <a:gd name="T69" fmla="*/ 148 h 156"/>
              <a:gd name="T70" fmla="*/ 92 w 156"/>
              <a:gd name="T71" fmla="*/ 112 h 156"/>
              <a:gd name="T72" fmla="*/ 120 w 156"/>
              <a:gd name="T73" fmla="*/ 112 h 156"/>
              <a:gd name="T74" fmla="*/ 112 w 156"/>
              <a:gd name="T75" fmla="*/ 148 h 156"/>
              <a:gd name="T76" fmla="*/ 148 w 156"/>
              <a:gd name="T77" fmla="*/ 156 h 156"/>
              <a:gd name="T78" fmla="*/ 156 w 156"/>
              <a:gd name="T79" fmla="*/ 12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56">
                <a:moveTo>
                  <a:pt x="36" y="0"/>
                </a:moveTo>
                <a:cubicBezTo>
                  <a:pt x="8" y="0"/>
                  <a:pt x="8" y="0"/>
                  <a:pt x="8" y="0"/>
                </a:cubicBezTo>
                <a:cubicBezTo>
                  <a:pt x="4" y="0"/>
                  <a:pt x="0" y="4"/>
                  <a:pt x="0" y="8"/>
                </a:cubicBezTo>
                <a:cubicBezTo>
                  <a:pt x="0" y="36"/>
                  <a:pt x="0" y="36"/>
                  <a:pt x="0" y="36"/>
                </a:cubicBezTo>
                <a:cubicBezTo>
                  <a:pt x="0" y="40"/>
                  <a:pt x="4" y="44"/>
                  <a:pt x="8" y="44"/>
                </a:cubicBezTo>
                <a:cubicBezTo>
                  <a:pt x="36" y="44"/>
                  <a:pt x="36" y="44"/>
                  <a:pt x="36" y="44"/>
                </a:cubicBezTo>
                <a:cubicBezTo>
                  <a:pt x="40" y="44"/>
                  <a:pt x="44" y="40"/>
                  <a:pt x="44" y="36"/>
                </a:cubicBezTo>
                <a:cubicBezTo>
                  <a:pt x="44" y="8"/>
                  <a:pt x="44" y="8"/>
                  <a:pt x="44" y="8"/>
                </a:cubicBezTo>
                <a:cubicBezTo>
                  <a:pt x="44" y="4"/>
                  <a:pt x="40" y="0"/>
                  <a:pt x="36" y="0"/>
                </a:cubicBezTo>
                <a:close/>
                <a:moveTo>
                  <a:pt x="92" y="0"/>
                </a:moveTo>
                <a:cubicBezTo>
                  <a:pt x="64" y="0"/>
                  <a:pt x="64" y="0"/>
                  <a:pt x="64" y="0"/>
                </a:cubicBezTo>
                <a:cubicBezTo>
                  <a:pt x="60" y="0"/>
                  <a:pt x="56" y="4"/>
                  <a:pt x="56" y="8"/>
                </a:cubicBezTo>
                <a:cubicBezTo>
                  <a:pt x="56" y="36"/>
                  <a:pt x="56" y="36"/>
                  <a:pt x="56" y="36"/>
                </a:cubicBezTo>
                <a:cubicBezTo>
                  <a:pt x="56" y="40"/>
                  <a:pt x="60" y="44"/>
                  <a:pt x="64" y="44"/>
                </a:cubicBezTo>
                <a:cubicBezTo>
                  <a:pt x="92" y="44"/>
                  <a:pt x="92" y="44"/>
                  <a:pt x="92" y="44"/>
                </a:cubicBezTo>
                <a:cubicBezTo>
                  <a:pt x="96" y="44"/>
                  <a:pt x="100" y="40"/>
                  <a:pt x="100" y="36"/>
                </a:cubicBezTo>
                <a:cubicBezTo>
                  <a:pt x="100" y="8"/>
                  <a:pt x="100" y="8"/>
                  <a:pt x="100" y="8"/>
                </a:cubicBezTo>
                <a:cubicBezTo>
                  <a:pt x="100" y="4"/>
                  <a:pt x="96" y="0"/>
                  <a:pt x="92" y="0"/>
                </a:cubicBezTo>
                <a:close/>
                <a:moveTo>
                  <a:pt x="148" y="0"/>
                </a:moveTo>
                <a:cubicBezTo>
                  <a:pt x="120" y="0"/>
                  <a:pt x="120" y="0"/>
                  <a:pt x="120" y="0"/>
                </a:cubicBezTo>
                <a:cubicBezTo>
                  <a:pt x="116" y="0"/>
                  <a:pt x="112" y="4"/>
                  <a:pt x="112" y="8"/>
                </a:cubicBezTo>
                <a:cubicBezTo>
                  <a:pt x="112" y="36"/>
                  <a:pt x="112" y="36"/>
                  <a:pt x="112" y="36"/>
                </a:cubicBezTo>
                <a:cubicBezTo>
                  <a:pt x="112" y="40"/>
                  <a:pt x="116" y="44"/>
                  <a:pt x="120" y="44"/>
                </a:cubicBezTo>
                <a:cubicBezTo>
                  <a:pt x="148" y="44"/>
                  <a:pt x="148" y="44"/>
                  <a:pt x="148" y="44"/>
                </a:cubicBezTo>
                <a:cubicBezTo>
                  <a:pt x="152" y="44"/>
                  <a:pt x="156" y="40"/>
                  <a:pt x="156" y="36"/>
                </a:cubicBezTo>
                <a:cubicBezTo>
                  <a:pt x="156" y="8"/>
                  <a:pt x="156" y="8"/>
                  <a:pt x="156" y="8"/>
                </a:cubicBezTo>
                <a:cubicBezTo>
                  <a:pt x="156" y="4"/>
                  <a:pt x="152" y="0"/>
                  <a:pt x="148" y="0"/>
                </a:cubicBezTo>
                <a:close/>
                <a:moveTo>
                  <a:pt x="36" y="56"/>
                </a:moveTo>
                <a:cubicBezTo>
                  <a:pt x="8" y="56"/>
                  <a:pt x="8" y="56"/>
                  <a:pt x="8" y="56"/>
                </a:cubicBezTo>
                <a:cubicBezTo>
                  <a:pt x="4" y="56"/>
                  <a:pt x="0" y="60"/>
                  <a:pt x="0" y="64"/>
                </a:cubicBezTo>
                <a:cubicBezTo>
                  <a:pt x="0" y="92"/>
                  <a:pt x="0" y="92"/>
                  <a:pt x="0" y="92"/>
                </a:cubicBezTo>
                <a:cubicBezTo>
                  <a:pt x="0" y="96"/>
                  <a:pt x="4" y="100"/>
                  <a:pt x="8" y="100"/>
                </a:cubicBezTo>
                <a:cubicBezTo>
                  <a:pt x="36" y="100"/>
                  <a:pt x="36" y="100"/>
                  <a:pt x="36" y="100"/>
                </a:cubicBezTo>
                <a:cubicBezTo>
                  <a:pt x="40" y="100"/>
                  <a:pt x="44" y="96"/>
                  <a:pt x="44" y="92"/>
                </a:cubicBezTo>
                <a:cubicBezTo>
                  <a:pt x="44" y="64"/>
                  <a:pt x="44" y="64"/>
                  <a:pt x="44" y="64"/>
                </a:cubicBezTo>
                <a:cubicBezTo>
                  <a:pt x="44" y="60"/>
                  <a:pt x="40" y="56"/>
                  <a:pt x="36" y="56"/>
                </a:cubicBezTo>
                <a:close/>
                <a:moveTo>
                  <a:pt x="92" y="56"/>
                </a:moveTo>
                <a:cubicBezTo>
                  <a:pt x="64" y="56"/>
                  <a:pt x="64" y="56"/>
                  <a:pt x="64" y="56"/>
                </a:cubicBezTo>
                <a:cubicBezTo>
                  <a:pt x="60" y="56"/>
                  <a:pt x="56" y="60"/>
                  <a:pt x="56" y="64"/>
                </a:cubicBezTo>
                <a:cubicBezTo>
                  <a:pt x="56" y="92"/>
                  <a:pt x="56" y="92"/>
                  <a:pt x="56" y="92"/>
                </a:cubicBezTo>
                <a:cubicBezTo>
                  <a:pt x="56" y="96"/>
                  <a:pt x="60" y="100"/>
                  <a:pt x="64" y="100"/>
                </a:cubicBezTo>
                <a:cubicBezTo>
                  <a:pt x="92" y="100"/>
                  <a:pt x="92" y="100"/>
                  <a:pt x="92" y="100"/>
                </a:cubicBezTo>
                <a:cubicBezTo>
                  <a:pt x="96" y="100"/>
                  <a:pt x="100" y="96"/>
                  <a:pt x="100" y="92"/>
                </a:cubicBezTo>
                <a:cubicBezTo>
                  <a:pt x="100" y="64"/>
                  <a:pt x="100" y="64"/>
                  <a:pt x="100" y="64"/>
                </a:cubicBezTo>
                <a:cubicBezTo>
                  <a:pt x="100" y="60"/>
                  <a:pt x="96" y="56"/>
                  <a:pt x="92" y="56"/>
                </a:cubicBezTo>
                <a:close/>
                <a:moveTo>
                  <a:pt x="148" y="56"/>
                </a:moveTo>
                <a:cubicBezTo>
                  <a:pt x="120" y="56"/>
                  <a:pt x="120" y="56"/>
                  <a:pt x="120" y="56"/>
                </a:cubicBezTo>
                <a:cubicBezTo>
                  <a:pt x="116" y="56"/>
                  <a:pt x="112" y="60"/>
                  <a:pt x="112" y="64"/>
                </a:cubicBezTo>
                <a:cubicBezTo>
                  <a:pt x="112" y="92"/>
                  <a:pt x="112" y="92"/>
                  <a:pt x="112" y="92"/>
                </a:cubicBezTo>
                <a:cubicBezTo>
                  <a:pt x="112" y="96"/>
                  <a:pt x="116" y="100"/>
                  <a:pt x="120" y="100"/>
                </a:cubicBezTo>
                <a:cubicBezTo>
                  <a:pt x="148" y="100"/>
                  <a:pt x="148" y="100"/>
                  <a:pt x="148" y="100"/>
                </a:cubicBezTo>
                <a:cubicBezTo>
                  <a:pt x="152" y="100"/>
                  <a:pt x="156" y="96"/>
                  <a:pt x="156" y="92"/>
                </a:cubicBezTo>
                <a:cubicBezTo>
                  <a:pt x="156" y="64"/>
                  <a:pt x="156" y="64"/>
                  <a:pt x="156" y="64"/>
                </a:cubicBezTo>
                <a:cubicBezTo>
                  <a:pt x="156" y="60"/>
                  <a:pt x="152" y="56"/>
                  <a:pt x="148" y="56"/>
                </a:cubicBezTo>
                <a:close/>
                <a:moveTo>
                  <a:pt x="36" y="112"/>
                </a:moveTo>
                <a:cubicBezTo>
                  <a:pt x="8" y="112"/>
                  <a:pt x="8" y="112"/>
                  <a:pt x="8" y="112"/>
                </a:cubicBezTo>
                <a:cubicBezTo>
                  <a:pt x="4" y="112"/>
                  <a:pt x="0" y="116"/>
                  <a:pt x="0" y="120"/>
                </a:cubicBezTo>
                <a:cubicBezTo>
                  <a:pt x="0" y="148"/>
                  <a:pt x="0" y="148"/>
                  <a:pt x="0" y="148"/>
                </a:cubicBezTo>
                <a:cubicBezTo>
                  <a:pt x="0" y="152"/>
                  <a:pt x="4" y="156"/>
                  <a:pt x="8" y="156"/>
                </a:cubicBezTo>
                <a:cubicBezTo>
                  <a:pt x="36" y="156"/>
                  <a:pt x="36" y="156"/>
                  <a:pt x="36" y="156"/>
                </a:cubicBezTo>
                <a:cubicBezTo>
                  <a:pt x="40" y="156"/>
                  <a:pt x="44" y="152"/>
                  <a:pt x="44" y="148"/>
                </a:cubicBezTo>
                <a:cubicBezTo>
                  <a:pt x="44" y="120"/>
                  <a:pt x="44" y="120"/>
                  <a:pt x="44" y="120"/>
                </a:cubicBezTo>
                <a:cubicBezTo>
                  <a:pt x="44" y="116"/>
                  <a:pt x="40" y="112"/>
                  <a:pt x="36" y="112"/>
                </a:cubicBezTo>
                <a:close/>
                <a:moveTo>
                  <a:pt x="92" y="112"/>
                </a:moveTo>
                <a:cubicBezTo>
                  <a:pt x="64" y="112"/>
                  <a:pt x="64" y="112"/>
                  <a:pt x="64" y="112"/>
                </a:cubicBezTo>
                <a:cubicBezTo>
                  <a:pt x="60" y="112"/>
                  <a:pt x="56" y="116"/>
                  <a:pt x="56" y="120"/>
                </a:cubicBezTo>
                <a:cubicBezTo>
                  <a:pt x="56" y="148"/>
                  <a:pt x="56" y="148"/>
                  <a:pt x="56" y="148"/>
                </a:cubicBezTo>
                <a:cubicBezTo>
                  <a:pt x="56" y="152"/>
                  <a:pt x="60" y="156"/>
                  <a:pt x="64" y="156"/>
                </a:cubicBezTo>
                <a:cubicBezTo>
                  <a:pt x="92" y="156"/>
                  <a:pt x="92" y="156"/>
                  <a:pt x="92" y="156"/>
                </a:cubicBezTo>
                <a:cubicBezTo>
                  <a:pt x="96" y="156"/>
                  <a:pt x="100" y="152"/>
                  <a:pt x="100" y="148"/>
                </a:cubicBezTo>
                <a:cubicBezTo>
                  <a:pt x="100" y="120"/>
                  <a:pt x="100" y="120"/>
                  <a:pt x="100" y="120"/>
                </a:cubicBezTo>
                <a:cubicBezTo>
                  <a:pt x="100" y="116"/>
                  <a:pt x="96" y="112"/>
                  <a:pt x="92" y="112"/>
                </a:cubicBezTo>
                <a:close/>
                <a:moveTo>
                  <a:pt x="148" y="112"/>
                </a:moveTo>
                <a:cubicBezTo>
                  <a:pt x="120" y="112"/>
                  <a:pt x="120" y="112"/>
                  <a:pt x="120" y="112"/>
                </a:cubicBezTo>
                <a:cubicBezTo>
                  <a:pt x="116" y="112"/>
                  <a:pt x="112" y="116"/>
                  <a:pt x="112" y="120"/>
                </a:cubicBezTo>
                <a:cubicBezTo>
                  <a:pt x="112" y="148"/>
                  <a:pt x="112" y="148"/>
                  <a:pt x="112" y="148"/>
                </a:cubicBezTo>
                <a:cubicBezTo>
                  <a:pt x="112" y="152"/>
                  <a:pt x="116" y="156"/>
                  <a:pt x="120" y="156"/>
                </a:cubicBezTo>
                <a:cubicBezTo>
                  <a:pt x="148" y="156"/>
                  <a:pt x="148" y="156"/>
                  <a:pt x="148" y="156"/>
                </a:cubicBezTo>
                <a:cubicBezTo>
                  <a:pt x="152" y="156"/>
                  <a:pt x="156" y="152"/>
                  <a:pt x="156" y="148"/>
                </a:cubicBezTo>
                <a:cubicBezTo>
                  <a:pt x="156" y="120"/>
                  <a:pt x="156" y="120"/>
                  <a:pt x="156" y="120"/>
                </a:cubicBezTo>
                <a:cubicBezTo>
                  <a:pt x="156" y="116"/>
                  <a:pt x="152" y="112"/>
                  <a:pt x="148" y="112"/>
                </a:cubicBezTo>
                <a:close/>
              </a:path>
            </a:pathLst>
          </a:custGeom>
          <a:solidFill>
            <a:schemeClr val="accent1">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ru-RU"/>
          </a:p>
        </p:txBody>
      </p:sp>
    </p:spTree>
    <p:custDataLst>
      <p:tags r:id="rId1"/>
    </p:custDataLst>
    <p:extLst>
      <p:ext uri="{BB962C8B-B14F-4D97-AF65-F5344CB8AC3E}">
        <p14:creationId xmlns:p14="http://schemas.microsoft.com/office/powerpoint/2010/main" val="4243718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1"/>
          <p:cNvSpPr>
            <a:spLocks noGrp="1"/>
          </p:cNvSpPr>
          <p:nvPr>
            <p:ph type="body" sz="quarter" idx="19"/>
          </p:nvPr>
        </p:nvSpPr>
        <p:spPr>
          <a:xfrm>
            <a:off x="5537593" y="5173378"/>
            <a:ext cx="1571128" cy="1077110"/>
          </a:xfrm>
        </p:spPr>
        <p:txBody>
          <a:bodyPr/>
          <a:lstStyle/>
          <a:p>
            <a:r>
              <a:rPr lang="en-US" sz="1200" dirty="0" smtClean="0">
                <a:latin typeface="Calibri Light" panose="020F0302020204030204" pitchFamily="34" charset="0"/>
              </a:rPr>
              <a:t>Brian </a:t>
            </a:r>
            <a:r>
              <a:rPr lang="en-US" sz="1200" dirty="0" err="1" smtClean="0">
                <a:latin typeface="Calibri Light" panose="020F0302020204030204" pitchFamily="34" charset="0"/>
              </a:rPr>
              <a:t>Murnane</a:t>
            </a:r>
            <a:endParaRPr lang="en-US" sz="1200" dirty="0" smtClean="0">
              <a:latin typeface="Calibri Light" panose="020F0302020204030204" pitchFamily="34" charset="0"/>
            </a:endParaRPr>
          </a:p>
          <a:p>
            <a:r>
              <a:rPr lang="en-US" sz="1200" dirty="0" smtClean="0">
                <a:latin typeface="Calibri Light" panose="020F0302020204030204" pitchFamily="34" charset="0"/>
              </a:rPr>
              <a:t>Business Development Manager</a:t>
            </a:r>
            <a:endParaRPr lang="ru-RU" sz="1200" dirty="0">
              <a:latin typeface="Calibri Light" panose="020F0302020204030204" pitchFamily="34" charset="0"/>
            </a:endParaRPr>
          </a:p>
        </p:txBody>
      </p:sp>
      <p:pic>
        <p:nvPicPr>
          <p:cNvPr id="20" name="Picture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3695714" y="3553209"/>
            <a:ext cx="1529912" cy="1529912"/>
          </a:xfrm>
        </p:spPr>
      </p:pic>
      <p:sp>
        <p:nvSpPr>
          <p:cNvPr id="7" name="Text 2"/>
          <p:cNvSpPr>
            <a:spLocks noGrp="1"/>
          </p:cNvSpPr>
          <p:nvPr>
            <p:ph type="body" sz="quarter" idx="18"/>
          </p:nvPr>
        </p:nvSpPr>
        <p:spPr>
          <a:xfrm>
            <a:off x="6719791" y="2525538"/>
            <a:ext cx="1571128" cy="1077110"/>
          </a:xfrm>
        </p:spPr>
        <p:txBody>
          <a:bodyPr/>
          <a:lstStyle/>
          <a:p>
            <a:r>
              <a:rPr lang="en-US" sz="1200" dirty="0" smtClean="0">
                <a:latin typeface="Calibri Light" panose="020F0302020204030204" pitchFamily="34" charset="0"/>
              </a:rPr>
              <a:t>John McGowan</a:t>
            </a:r>
          </a:p>
          <a:p>
            <a:r>
              <a:rPr lang="en-US" sz="1200" dirty="0" smtClean="0">
                <a:latin typeface="Calibri Light" panose="020F0302020204030204" pitchFamily="34" charset="0"/>
              </a:rPr>
              <a:t>Director</a:t>
            </a:r>
            <a:endParaRPr lang="ru-RU" sz="1200" dirty="0">
              <a:latin typeface="Calibri Light" panose="020F0302020204030204" pitchFamily="34" charset="0"/>
            </a:endParaRPr>
          </a:p>
        </p:txBody>
      </p:sp>
      <p:pic>
        <p:nvPicPr>
          <p:cNvPr id="19" name="Picture 2"/>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6655176" y="995626"/>
            <a:ext cx="1452609" cy="1584000"/>
          </a:xfrm>
        </p:spPr>
      </p:pic>
      <p:sp>
        <p:nvSpPr>
          <p:cNvPr id="6" name="Text 3"/>
          <p:cNvSpPr>
            <a:spLocks noGrp="1"/>
          </p:cNvSpPr>
          <p:nvPr>
            <p:ph type="body" sz="quarter" idx="17"/>
          </p:nvPr>
        </p:nvSpPr>
        <p:spPr>
          <a:xfrm>
            <a:off x="630506" y="2579626"/>
            <a:ext cx="1571043" cy="1077110"/>
          </a:xfrm>
        </p:spPr>
        <p:txBody>
          <a:bodyPr/>
          <a:lstStyle/>
          <a:p>
            <a:r>
              <a:rPr lang="en-US" sz="1200" dirty="0" smtClean="0">
                <a:latin typeface="Calibri Light" panose="020F0302020204030204" pitchFamily="34" charset="0"/>
              </a:rPr>
              <a:t>Alf </a:t>
            </a:r>
            <a:r>
              <a:rPr lang="en-US" sz="1200" dirty="0" err="1" smtClean="0">
                <a:latin typeface="Calibri Light" panose="020F0302020204030204" pitchFamily="34" charset="0"/>
              </a:rPr>
              <a:t>Smiddy</a:t>
            </a:r>
            <a:r>
              <a:rPr lang="en-US" sz="1200" dirty="0" smtClean="0">
                <a:latin typeface="Calibri Light" panose="020F0302020204030204" pitchFamily="34" charset="0"/>
              </a:rPr>
              <a:t> </a:t>
            </a:r>
          </a:p>
          <a:p>
            <a:r>
              <a:rPr lang="en-US" sz="1200" dirty="0" smtClean="0">
                <a:latin typeface="Calibri Light" panose="020F0302020204030204" pitchFamily="34" charset="0"/>
              </a:rPr>
              <a:t>Group Chairman</a:t>
            </a:r>
            <a:endParaRPr lang="ru-RU" sz="1200" dirty="0">
              <a:latin typeface="Calibri Light" panose="020F0302020204030204" pitchFamily="34" charset="0"/>
            </a:endParaRPr>
          </a:p>
        </p:txBody>
      </p:sp>
      <p:sp>
        <p:nvSpPr>
          <p:cNvPr id="5" name="Text 4"/>
          <p:cNvSpPr>
            <a:spLocks noGrp="1"/>
          </p:cNvSpPr>
          <p:nvPr>
            <p:ph type="body" sz="quarter" idx="16"/>
          </p:nvPr>
        </p:nvSpPr>
        <p:spPr>
          <a:xfrm>
            <a:off x="3875762" y="2592738"/>
            <a:ext cx="1570685" cy="559876"/>
          </a:xfrm>
        </p:spPr>
        <p:txBody>
          <a:bodyPr/>
          <a:lstStyle/>
          <a:p>
            <a:pPr>
              <a:lnSpc>
                <a:spcPct val="100000"/>
              </a:lnSpc>
            </a:pPr>
            <a:r>
              <a:rPr lang="en-US" sz="1200" dirty="0" smtClean="0">
                <a:latin typeface="Calibri Light" panose="020F0302020204030204" pitchFamily="34" charset="0"/>
              </a:rPr>
              <a:t>Chris Mee </a:t>
            </a:r>
          </a:p>
          <a:p>
            <a:pPr>
              <a:lnSpc>
                <a:spcPct val="100000"/>
              </a:lnSpc>
            </a:pPr>
            <a:r>
              <a:rPr lang="en-US" sz="1200" dirty="0" smtClean="0">
                <a:latin typeface="Calibri Light" panose="020F0302020204030204" pitchFamily="34" charset="0"/>
              </a:rPr>
              <a:t>Managing Director</a:t>
            </a:r>
            <a:endParaRPr lang="ru-RU" sz="1200" dirty="0">
              <a:latin typeface="Calibri Light" panose="020F0302020204030204" pitchFamily="34" charset="0"/>
            </a:endParaRPr>
          </a:p>
        </p:txBody>
      </p:sp>
      <p:pic>
        <p:nvPicPr>
          <p:cNvPr id="17" name="Picture 4"/>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3851920" y="995626"/>
            <a:ext cx="1529912" cy="1529912"/>
          </a:xfrm>
        </p:spPr>
      </p:pic>
      <p:sp>
        <p:nvSpPr>
          <p:cNvPr id="4" name="Title"/>
          <p:cNvSpPr>
            <a:spLocks noGrp="1"/>
          </p:cNvSpPr>
          <p:nvPr>
            <p:ph type="title"/>
          </p:nvPr>
        </p:nvSpPr>
        <p:spPr>
          <a:xfrm>
            <a:off x="4788024" y="-141165"/>
            <a:ext cx="3623961" cy="1136791"/>
          </a:xfrm>
        </p:spPr>
        <p:txBody>
          <a:bodyPr/>
          <a:lstStyle/>
          <a:p>
            <a:r>
              <a:rPr lang="en-US" dirty="0" smtClean="0">
                <a:latin typeface="Calibri Light" panose="020F0302020204030204" pitchFamily="34" charset="0"/>
              </a:rPr>
              <a:t>Management Team</a:t>
            </a:r>
            <a:endParaRPr lang="ru-RU" dirty="0">
              <a:latin typeface="Calibri Light" panose="020F0302020204030204" pitchFamily="34" charset="0"/>
            </a:endParaRPr>
          </a:p>
        </p:txBody>
      </p:sp>
      <p:pic>
        <p:nvPicPr>
          <p:cNvPr id="14"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5777" y="3559744"/>
            <a:ext cx="1529912" cy="1529912"/>
          </a:xfrm>
          <a:prstGeom prst="ellipse">
            <a:avLst/>
          </a:prstGeom>
        </p:spPr>
      </p:pic>
      <p:sp>
        <p:nvSpPr>
          <p:cNvPr id="15" name="Text 1"/>
          <p:cNvSpPr>
            <a:spLocks noGrp="1"/>
          </p:cNvSpPr>
          <p:nvPr>
            <p:ph type="body" sz="quarter" idx="19"/>
          </p:nvPr>
        </p:nvSpPr>
        <p:spPr>
          <a:xfrm>
            <a:off x="1934951" y="5176240"/>
            <a:ext cx="1571128" cy="1077110"/>
          </a:xfrm>
        </p:spPr>
        <p:txBody>
          <a:bodyPr/>
          <a:lstStyle/>
          <a:p>
            <a:r>
              <a:rPr lang="en-US" sz="1200" dirty="0" smtClean="0">
                <a:latin typeface="Calibri Light" panose="020F0302020204030204" pitchFamily="34" charset="0"/>
              </a:rPr>
              <a:t>Darren O’Keeffe</a:t>
            </a:r>
          </a:p>
          <a:p>
            <a:r>
              <a:rPr lang="en-US" sz="1200" dirty="0" smtClean="0">
                <a:latin typeface="Calibri Light" panose="020F0302020204030204" pitchFamily="34" charset="0"/>
              </a:rPr>
              <a:t>Consultancy &amp; Recruitment &amp; Placement Manager</a:t>
            </a:r>
            <a:endParaRPr lang="ru-RU" sz="1200" dirty="0">
              <a:latin typeface="Calibri Light" panose="020F0302020204030204" pitchFamily="34" charset="0"/>
            </a:endParaRPr>
          </a:p>
        </p:txBody>
      </p:sp>
      <p:pic>
        <p:nvPicPr>
          <p:cNvPr id="16"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442" y="3559744"/>
            <a:ext cx="1529912" cy="1529912"/>
          </a:xfrm>
          <a:prstGeom prst="ellipse">
            <a:avLst/>
          </a:prstGeom>
        </p:spPr>
      </p:pic>
      <p:pic>
        <p:nvPicPr>
          <p:cNvPr id="21"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6447" y="3532700"/>
            <a:ext cx="1529912" cy="1529912"/>
          </a:xfrm>
          <a:prstGeom prst="ellipse">
            <a:avLst/>
          </a:prstGeom>
        </p:spPr>
      </p:pic>
      <p:sp>
        <p:nvSpPr>
          <p:cNvPr id="22" name="Text 1"/>
          <p:cNvSpPr>
            <a:spLocks noGrp="1"/>
          </p:cNvSpPr>
          <p:nvPr>
            <p:ph type="body" sz="quarter" idx="19"/>
          </p:nvPr>
        </p:nvSpPr>
        <p:spPr>
          <a:xfrm>
            <a:off x="3720395" y="5173378"/>
            <a:ext cx="1571128" cy="1077110"/>
          </a:xfrm>
        </p:spPr>
        <p:txBody>
          <a:bodyPr/>
          <a:lstStyle/>
          <a:p>
            <a:r>
              <a:rPr lang="en-US" sz="1200" dirty="0" smtClean="0">
                <a:latin typeface="Calibri Light" panose="020F0302020204030204" pitchFamily="34" charset="0"/>
              </a:rPr>
              <a:t>Ken Long</a:t>
            </a:r>
          </a:p>
          <a:p>
            <a:r>
              <a:rPr lang="en-US" sz="1200" dirty="0" smtClean="0">
                <a:latin typeface="Calibri Light" panose="020F0302020204030204" pitchFamily="34" charset="0"/>
              </a:rPr>
              <a:t>Central Services &amp; Training Manager</a:t>
            </a:r>
            <a:endParaRPr lang="ru-RU" sz="1200" dirty="0">
              <a:latin typeface="Calibri Light" panose="020F0302020204030204" pitchFamily="34" charset="0"/>
            </a:endParaRPr>
          </a:p>
        </p:txBody>
      </p:sp>
      <p:sp>
        <p:nvSpPr>
          <p:cNvPr id="23" name="Text 1"/>
          <p:cNvSpPr>
            <a:spLocks noGrp="1"/>
          </p:cNvSpPr>
          <p:nvPr>
            <p:ph type="body" sz="quarter" idx="19"/>
          </p:nvPr>
        </p:nvSpPr>
        <p:spPr>
          <a:xfrm>
            <a:off x="7291283" y="5173378"/>
            <a:ext cx="1571128" cy="1077110"/>
          </a:xfrm>
        </p:spPr>
        <p:txBody>
          <a:bodyPr/>
          <a:lstStyle/>
          <a:p>
            <a:r>
              <a:rPr lang="en-US" sz="1200" dirty="0" smtClean="0">
                <a:latin typeface="Calibri Light" panose="020F0302020204030204" pitchFamily="34" charset="0"/>
              </a:rPr>
              <a:t>Tim O’Brien</a:t>
            </a:r>
          </a:p>
          <a:p>
            <a:r>
              <a:rPr lang="en-US" sz="1200" dirty="0" smtClean="0">
                <a:latin typeface="Calibri Light" panose="020F0302020204030204" pitchFamily="34" charset="0"/>
              </a:rPr>
              <a:t>Finance &amp; IT Manager</a:t>
            </a:r>
            <a:endParaRPr lang="ru-RU" sz="1200" dirty="0">
              <a:latin typeface="Calibri Light" panose="020F0302020204030204" pitchFamily="34" charset="0"/>
            </a:endParaRPr>
          </a:p>
        </p:txBody>
      </p:sp>
      <p:sp>
        <p:nvSpPr>
          <p:cNvPr id="24" name="Text 1"/>
          <p:cNvSpPr>
            <a:spLocks noGrp="1"/>
          </p:cNvSpPr>
          <p:nvPr>
            <p:ph type="body" sz="quarter" idx="19"/>
          </p:nvPr>
        </p:nvSpPr>
        <p:spPr>
          <a:xfrm>
            <a:off x="149507" y="5173378"/>
            <a:ext cx="1571128" cy="1077110"/>
          </a:xfrm>
        </p:spPr>
        <p:txBody>
          <a:bodyPr/>
          <a:lstStyle/>
          <a:p>
            <a:r>
              <a:rPr lang="en-US" sz="1200" dirty="0" smtClean="0">
                <a:latin typeface="Calibri Light" panose="020F0302020204030204" pitchFamily="34" charset="0"/>
              </a:rPr>
              <a:t>Fergal Mee</a:t>
            </a:r>
          </a:p>
          <a:p>
            <a:r>
              <a:rPr lang="en-US" sz="1200" dirty="0" smtClean="0">
                <a:latin typeface="Calibri Light" panose="020F0302020204030204" pitchFamily="34" charset="0"/>
              </a:rPr>
              <a:t>Environmental Director</a:t>
            </a:r>
            <a:endParaRPr lang="ru-RU" sz="1200" dirty="0">
              <a:latin typeface="Calibri Light" panose="020F0302020204030204" pitchFamily="34" charset="0"/>
            </a:endParaRPr>
          </a:p>
        </p:txBody>
      </p:sp>
      <p:pic>
        <p:nvPicPr>
          <p:cNvPr id="25"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17750" y="3532699"/>
            <a:ext cx="1488771" cy="1529912"/>
          </a:xfrm>
          <a:prstGeom prst="ellipse">
            <a:avLst/>
          </a:prstGeom>
        </p:spPr>
      </p:pic>
      <p:pic>
        <p:nvPicPr>
          <p:cNvPr id="10" name="Picture Placeholder 9"/>
          <p:cNvPicPr>
            <a:picLocks noGrp="1" noChangeAspect="1"/>
          </p:cNvPicPr>
          <p:nvPr>
            <p:ph type="pic" sz="quarter" idx="11"/>
          </p:nvPr>
        </p:nvPicPr>
        <p:blipFill>
          <a:blip r:embed="rId10">
            <a:extLst>
              <a:ext uri="{28A0092B-C50C-407E-A947-70E740481C1C}">
                <a14:useLocalDpi xmlns:a14="http://schemas.microsoft.com/office/drawing/2010/main" val="0"/>
              </a:ext>
            </a:extLst>
          </a:blip>
          <a:srcRect/>
          <a:stretch>
            <a:fillRect/>
          </a:stretch>
        </p:blipFill>
        <p:spPr>
          <a:xfrm>
            <a:off x="623864" y="952009"/>
            <a:ext cx="1584325" cy="1584325"/>
          </a:xfrm>
        </p:spPr>
      </p:pic>
    </p:spTree>
    <p:custDataLst>
      <p:tags r:id="rId1"/>
    </p:custDataLst>
    <p:extLst>
      <p:ext uri="{BB962C8B-B14F-4D97-AF65-F5344CB8AC3E}">
        <p14:creationId xmlns:p14="http://schemas.microsoft.com/office/powerpoint/2010/main" val="1659507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4"/>
          <p:cNvSpPr>
            <a:spLocks noGrp="1"/>
          </p:cNvSpPr>
          <p:nvPr>
            <p:ph type="body" sz="quarter" idx="19"/>
          </p:nvPr>
        </p:nvSpPr>
        <p:spPr>
          <a:xfrm>
            <a:off x="2591409" y="1290738"/>
            <a:ext cx="4815358" cy="669565"/>
          </a:xfrm>
        </p:spPr>
        <p:txBody>
          <a:bodyPr/>
          <a:lstStyle/>
          <a:p>
            <a:r>
              <a:rPr lang="en-US" sz="1800" b="1" dirty="0" smtClean="0">
                <a:latin typeface="Calibri" panose="020F0502020204030204" pitchFamily="34" charset="0"/>
              </a:rPr>
              <a:t>The Chris Mee Group is divided into 4 divisions.</a:t>
            </a:r>
            <a:endParaRPr lang="en-US" sz="1800" b="1" dirty="0">
              <a:latin typeface="Calibri" panose="020F0502020204030204" pitchFamily="34" charset="0"/>
            </a:endParaRPr>
          </a:p>
        </p:txBody>
      </p:sp>
      <p:sp>
        <p:nvSpPr>
          <p:cNvPr id="2" name="Title"/>
          <p:cNvSpPr>
            <a:spLocks noGrp="1"/>
          </p:cNvSpPr>
          <p:nvPr>
            <p:ph type="title"/>
          </p:nvPr>
        </p:nvSpPr>
        <p:spPr>
          <a:xfrm>
            <a:off x="5868144" y="332656"/>
            <a:ext cx="2501293" cy="644652"/>
          </a:xfrm>
        </p:spPr>
        <p:txBody>
          <a:bodyPr>
            <a:normAutofit fontScale="90000"/>
          </a:bodyPr>
          <a:lstStyle/>
          <a:p>
            <a:r>
              <a:rPr lang="en-US" dirty="0" smtClean="0"/>
              <a:t>Our Divisions</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741202"/>
            <a:ext cx="5760732" cy="12588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2878545"/>
            <a:ext cx="5760732" cy="125882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7868" y="3918271"/>
            <a:ext cx="5760732" cy="1258827"/>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1760" y="4922337"/>
            <a:ext cx="5760732" cy="1258827"/>
          </a:xfrm>
          <a:prstGeom prst="rect">
            <a:avLst/>
          </a:prstGeom>
        </p:spPr>
      </p:pic>
    </p:spTree>
    <p:custDataLst>
      <p:tags r:id="rId1"/>
    </p:custDataLst>
    <p:extLst>
      <p:ext uri="{BB962C8B-B14F-4D97-AF65-F5344CB8AC3E}">
        <p14:creationId xmlns:p14="http://schemas.microsoft.com/office/powerpoint/2010/main" val="3187551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a:spLocks noGrp="1"/>
          </p:cNvSpPr>
          <p:nvPr>
            <p:ph type="body" sz="half" idx="2"/>
          </p:nvPr>
        </p:nvSpPr>
        <p:spPr>
          <a:xfrm>
            <a:off x="971600" y="2708920"/>
            <a:ext cx="7272808" cy="2641044"/>
          </a:xfrm>
        </p:spPr>
        <p:txBody>
          <a:bodyPr wrap="square">
            <a:spAutoFit/>
          </a:bodyPr>
          <a:lstStyle/>
          <a:p>
            <a:pPr>
              <a:lnSpc>
                <a:spcPct val="133000"/>
              </a:lnSpc>
              <a:spcBef>
                <a:spcPts val="450"/>
              </a:spcBef>
              <a:spcAft>
                <a:spcPts val="450"/>
              </a:spcAft>
            </a:pPr>
            <a:r>
              <a:rPr lang="en-IE" dirty="0" smtClean="0">
                <a:latin typeface="Calibri" panose="020F0502020204030204" pitchFamily="34" charset="0"/>
              </a:rPr>
              <a:t>We </a:t>
            </a:r>
            <a:r>
              <a:rPr lang="en-IE" dirty="0">
                <a:latin typeface="Calibri" panose="020F0502020204030204" pitchFamily="34" charset="0"/>
              </a:rPr>
              <a:t>work with our diverse client base to offer Contracting and Permanent employment across a range of industries including Pharma, Medical Device, Manufacturing, Construction and more. </a:t>
            </a:r>
            <a:endParaRPr lang="en-IE" dirty="0" smtClean="0">
              <a:latin typeface="Calibri" panose="020F0502020204030204" pitchFamily="34" charset="0"/>
            </a:endParaRPr>
          </a:p>
          <a:p>
            <a:pPr>
              <a:lnSpc>
                <a:spcPct val="133000"/>
              </a:lnSpc>
              <a:spcBef>
                <a:spcPts val="450"/>
              </a:spcBef>
              <a:spcAft>
                <a:spcPts val="450"/>
              </a:spcAft>
            </a:pPr>
            <a:r>
              <a:rPr lang="en-IE" dirty="0" smtClean="0">
                <a:latin typeface="Calibri" panose="020F0502020204030204" pitchFamily="34" charset="0"/>
              </a:rPr>
              <a:t>Using </a:t>
            </a:r>
            <a:r>
              <a:rPr lang="en-IE" dirty="0">
                <a:latin typeface="Calibri" panose="020F0502020204030204" pitchFamily="34" charset="0"/>
              </a:rPr>
              <a:t>our in house EHS expertise and industry knowledge, we identify talent, take the time to understand their needs and we work with our partners to find a role that fits. </a:t>
            </a:r>
            <a:endParaRPr lang="en-IE" dirty="0" smtClean="0">
              <a:latin typeface="Calibri" panose="020F0502020204030204" pitchFamily="34" charset="0"/>
            </a:endParaRPr>
          </a:p>
          <a:p>
            <a:pPr>
              <a:lnSpc>
                <a:spcPct val="133000"/>
              </a:lnSpc>
              <a:spcBef>
                <a:spcPts val="450"/>
              </a:spcBef>
              <a:spcAft>
                <a:spcPts val="450"/>
              </a:spcAft>
            </a:pPr>
            <a:r>
              <a:rPr lang="en-IE" dirty="0" smtClean="0">
                <a:latin typeface="Calibri" panose="020F0502020204030204" pitchFamily="34" charset="0"/>
              </a:rPr>
              <a:t>CMSE </a:t>
            </a:r>
            <a:r>
              <a:rPr lang="en-IE" dirty="0">
                <a:latin typeface="Calibri" panose="020F0502020204030204" pitchFamily="34" charset="0"/>
              </a:rPr>
              <a:t>Recruitment has almost 20 years’ experience providing excellent service to both employers and candidates across a changing employment market</a:t>
            </a:r>
            <a:endParaRPr lang="en-US" dirty="0">
              <a:latin typeface="Calibri" panose="020F0502020204030204" pitchFamily="34" charset="0"/>
            </a:endParaRPr>
          </a:p>
        </p:txBody>
      </p:sp>
      <p:sp>
        <p:nvSpPr>
          <p:cNvPr id="7" name="Rectangle 1"/>
          <p:cNvSpPr/>
          <p:nvPr/>
        </p:nvSpPr>
        <p:spPr>
          <a:xfrm>
            <a:off x="539552" y="2394562"/>
            <a:ext cx="4070877"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accent1">
                  <a:lumMod val="60000"/>
                  <a:lumOff val="40000"/>
                </a:schemeClr>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68760"/>
            <a:ext cx="5256584" cy="1148662"/>
          </a:xfrm>
          <a:prstGeom prst="rect">
            <a:avLst/>
          </a:prstGeom>
        </p:spPr>
      </p:pic>
    </p:spTree>
    <p:custDataLst>
      <p:tags r:id="rId1"/>
    </p:custDataLst>
    <p:extLst>
      <p:ext uri="{BB962C8B-B14F-4D97-AF65-F5344CB8AC3E}">
        <p14:creationId xmlns:p14="http://schemas.microsoft.com/office/powerpoint/2010/main" val="2558328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a:spLocks noGrp="1"/>
          </p:cNvSpPr>
          <p:nvPr>
            <p:ph type="body" sz="half" idx="2"/>
          </p:nvPr>
        </p:nvSpPr>
        <p:spPr>
          <a:xfrm>
            <a:off x="971600" y="2708920"/>
            <a:ext cx="7200800" cy="2538131"/>
          </a:xfrm>
        </p:spPr>
        <p:txBody>
          <a:bodyPr vert="horz" wrap="square" lIns="91440" tIns="45720" rIns="91440" bIns="45720" rtlCol="0">
            <a:spAutoFit/>
          </a:bodyPr>
          <a:lstStyle/>
          <a:p>
            <a:pPr fontAlgn="base"/>
            <a:r>
              <a:rPr lang="en-IE" dirty="0">
                <a:latin typeface="Calibri" panose="020F0502020204030204" pitchFamily="34" charset="0"/>
              </a:rPr>
              <a:t>We are leading providers of Environmental Health And Safety (EHS) training courses in Ireland &amp; abroad. Venues: Dublin, Cork, London, Limerick, Galway and more.</a:t>
            </a:r>
          </a:p>
          <a:p>
            <a:pPr fontAlgn="base"/>
            <a:r>
              <a:rPr lang="en-IE" dirty="0">
                <a:latin typeface="Calibri" panose="020F0502020204030204" pitchFamily="34" charset="0"/>
              </a:rPr>
              <a:t>CMSE Training is accredited by </a:t>
            </a:r>
            <a:r>
              <a:rPr lang="en-IE" dirty="0">
                <a:latin typeface="Calibri" panose="020F0502020204030204" pitchFamily="34" charset="0"/>
                <a:hlinkClick r:id="rId3" tooltip="QQI / FETAC Courses"/>
              </a:rPr>
              <a:t>QQI</a:t>
            </a:r>
            <a:r>
              <a:rPr lang="en-IE" dirty="0">
                <a:latin typeface="Calibri" panose="020F0502020204030204" pitchFamily="34" charset="0"/>
              </a:rPr>
              <a:t>,  </a:t>
            </a:r>
            <a:r>
              <a:rPr lang="en-IE" dirty="0">
                <a:latin typeface="Calibri" panose="020F0502020204030204" pitchFamily="34" charset="0"/>
                <a:hlinkClick r:id="rId4" tooltip="NEBOSH Courses"/>
              </a:rPr>
              <a:t>NEBOSH</a:t>
            </a:r>
            <a:r>
              <a:rPr lang="en-IE" dirty="0">
                <a:latin typeface="Calibri" panose="020F0502020204030204" pitchFamily="34" charset="0"/>
              </a:rPr>
              <a:t>, </a:t>
            </a:r>
            <a:r>
              <a:rPr lang="en-IE" dirty="0">
                <a:latin typeface="Calibri" panose="020F0502020204030204" pitchFamily="34" charset="0"/>
                <a:hlinkClick r:id="rId5" tooltip="IOSH Courses"/>
              </a:rPr>
              <a:t>IOSH</a:t>
            </a:r>
            <a:r>
              <a:rPr lang="en-IE" dirty="0">
                <a:latin typeface="Calibri" panose="020F0502020204030204" pitchFamily="34" charset="0"/>
              </a:rPr>
              <a:t>,  </a:t>
            </a:r>
            <a:r>
              <a:rPr lang="en-IE" dirty="0">
                <a:latin typeface="Calibri" panose="020F0502020204030204" pitchFamily="34" charset="0"/>
                <a:hlinkClick r:id="rId6" tooltip="FAS / SOLAS Courses"/>
              </a:rPr>
              <a:t>FÁS(SOLAS)</a:t>
            </a:r>
            <a:r>
              <a:rPr lang="en-IE" dirty="0">
                <a:latin typeface="Calibri" panose="020F0502020204030204" pitchFamily="34" charset="0"/>
              </a:rPr>
              <a:t>,</a:t>
            </a:r>
            <a:r>
              <a:rPr lang="en-IE" dirty="0">
                <a:latin typeface="Calibri" panose="020F0502020204030204" pitchFamily="34" charset="0"/>
                <a:hlinkClick r:id="rId7"/>
              </a:rPr>
              <a:t>  STCW,</a:t>
            </a:r>
            <a:r>
              <a:rPr lang="en-IE" dirty="0">
                <a:latin typeface="Calibri" panose="020F0502020204030204" pitchFamily="34" charset="0"/>
              </a:rPr>
              <a:t>  </a:t>
            </a:r>
            <a:r>
              <a:rPr lang="en-IE" dirty="0">
                <a:latin typeface="Calibri" panose="020F0502020204030204" pitchFamily="34" charset="0"/>
                <a:hlinkClick r:id="rId8" tooltip="SEAI Website"/>
              </a:rPr>
              <a:t>SEAI</a:t>
            </a:r>
            <a:r>
              <a:rPr lang="en-IE" dirty="0">
                <a:latin typeface="Calibri" panose="020F0502020204030204" pitchFamily="34" charset="0"/>
              </a:rPr>
              <a:t>, </a:t>
            </a:r>
            <a:r>
              <a:rPr lang="en-IE" dirty="0">
                <a:latin typeface="Calibri" panose="020F0502020204030204" pitchFamily="34" charset="0"/>
                <a:hlinkClick r:id="rId9" tooltip="CSA Website"/>
              </a:rPr>
              <a:t>Canadian Standards</a:t>
            </a:r>
            <a:r>
              <a:rPr lang="en-IE" dirty="0">
                <a:latin typeface="Calibri" panose="020F0502020204030204" pitchFamily="34" charset="0"/>
              </a:rPr>
              <a:t>  and many more.  We trained over 20,000 people last year.</a:t>
            </a:r>
          </a:p>
          <a:p>
            <a:pPr fontAlgn="base"/>
            <a:r>
              <a:rPr lang="en-IE" dirty="0">
                <a:latin typeface="Calibri" panose="020F0502020204030204" pitchFamily="34" charset="0"/>
              </a:rPr>
              <a:t>Our </a:t>
            </a:r>
            <a:r>
              <a:rPr lang="en-IE" dirty="0">
                <a:latin typeface="Calibri" panose="020F0502020204030204" pitchFamily="34" charset="0"/>
                <a:hlinkClick r:id="rId10"/>
              </a:rPr>
              <a:t>E-Learning </a:t>
            </a:r>
            <a:r>
              <a:rPr lang="en-IE" dirty="0">
                <a:latin typeface="Calibri" panose="020F0502020204030204" pitchFamily="34" charset="0"/>
              </a:rPr>
              <a:t>courses include the ALERT Driver Training Suite of courses, Manual Handling, Fire Safety and Chemical Safety.</a:t>
            </a:r>
          </a:p>
        </p:txBody>
      </p:sp>
      <p:sp>
        <p:nvSpPr>
          <p:cNvPr id="7" name="Rectangle 1"/>
          <p:cNvSpPr/>
          <p:nvPr/>
        </p:nvSpPr>
        <p:spPr>
          <a:xfrm>
            <a:off x="539552" y="2394562"/>
            <a:ext cx="4070877"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accent1">
                  <a:lumMod val="60000"/>
                  <a:lumOff val="40000"/>
                </a:schemeClr>
              </a:solidFill>
            </a:endParaRPr>
          </a:p>
        </p:txBody>
      </p: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4584" y="1160993"/>
            <a:ext cx="5760732" cy="1258827"/>
          </a:xfrm>
          <a:prstGeom prst="rect">
            <a:avLst/>
          </a:prstGeom>
        </p:spPr>
      </p:pic>
    </p:spTree>
    <p:custDataLst>
      <p:tags r:id="rId1"/>
    </p:custDataLst>
    <p:extLst>
      <p:ext uri="{BB962C8B-B14F-4D97-AF65-F5344CB8AC3E}">
        <p14:creationId xmlns:p14="http://schemas.microsoft.com/office/powerpoint/2010/main" val="1232686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a:spLocks noGrp="1"/>
          </p:cNvSpPr>
          <p:nvPr>
            <p:ph type="body" sz="half" idx="2"/>
          </p:nvPr>
        </p:nvSpPr>
        <p:spPr>
          <a:xfrm>
            <a:off x="971600" y="2708920"/>
            <a:ext cx="7200800" cy="2115451"/>
          </a:xfrm>
        </p:spPr>
        <p:txBody>
          <a:bodyPr vert="horz" wrap="square" lIns="91440" tIns="45720" rIns="91440" bIns="45720" rtlCol="0">
            <a:spAutoFit/>
          </a:bodyPr>
          <a:lstStyle/>
          <a:p>
            <a:pPr fontAlgn="base"/>
            <a:r>
              <a:rPr lang="en-IE" dirty="0">
                <a:solidFill>
                  <a:srgbClr val="595959"/>
                </a:solidFill>
                <a:latin typeface="Calibri" panose="020F0502020204030204" pitchFamily="34" charset="0"/>
              </a:rPr>
              <a:t>We are a leading provider of Health And Safety related consultancy services in Ireland &amp; abroad. We have over 100 consultants in Dublin, Cork and London.  Our clients range from large multinationals to SMEs.</a:t>
            </a:r>
          </a:p>
          <a:p>
            <a:pPr fontAlgn="base"/>
            <a:r>
              <a:rPr lang="en-IE" dirty="0">
                <a:solidFill>
                  <a:srgbClr val="595959"/>
                </a:solidFill>
                <a:latin typeface="Calibri" panose="020F0502020204030204" pitchFamily="34" charset="0"/>
              </a:rPr>
              <a:t>We provide  </a:t>
            </a:r>
            <a:r>
              <a:rPr lang="en-IE" dirty="0">
                <a:solidFill>
                  <a:srgbClr val="595959"/>
                </a:solidFill>
                <a:latin typeface="Calibri" panose="020F0502020204030204" pitchFamily="34" charset="0"/>
                <a:hlinkClick r:id="rId3"/>
              </a:rPr>
              <a:t>safety management </a:t>
            </a:r>
            <a:r>
              <a:rPr lang="en-IE" dirty="0">
                <a:solidFill>
                  <a:srgbClr val="595959"/>
                </a:solidFill>
                <a:latin typeface="Calibri" panose="020F0502020204030204" pitchFamily="34" charset="0"/>
              </a:rPr>
              <a:t>and </a:t>
            </a:r>
            <a:r>
              <a:rPr lang="en-IE" dirty="0">
                <a:solidFill>
                  <a:srgbClr val="595959"/>
                </a:solidFill>
                <a:latin typeface="Calibri" panose="020F0502020204030204" pitchFamily="34" charset="0"/>
                <a:hlinkClick r:id="rId4"/>
              </a:rPr>
              <a:t>risk management </a:t>
            </a:r>
            <a:r>
              <a:rPr lang="en-IE" dirty="0">
                <a:solidFill>
                  <a:srgbClr val="595959"/>
                </a:solidFill>
                <a:latin typeface="Calibri" panose="020F0502020204030204" pitchFamily="34" charset="0"/>
              </a:rPr>
              <a:t>, </a:t>
            </a:r>
            <a:r>
              <a:rPr lang="en-IE" dirty="0">
                <a:solidFill>
                  <a:srgbClr val="595959"/>
                </a:solidFill>
                <a:latin typeface="Calibri" panose="020F0502020204030204" pitchFamily="34" charset="0"/>
                <a:hlinkClick r:id="rId5"/>
              </a:rPr>
              <a:t>environmental &amp;</a:t>
            </a:r>
            <a:r>
              <a:rPr lang="en-IE" dirty="0">
                <a:solidFill>
                  <a:srgbClr val="595959"/>
                </a:solidFill>
                <a:latin typeface="Calibri" panose="020F0502020204030204" pitchFamily="34" charset="0"/>
              </a:rPr>
              <a:t>  </a:t>
            </a:r>
            <a:r>
              <a:rPr lang="en-IE" dirty="0">
                <a:solidFill>
                  <a:srgbClr val="595959"/>
                </a:solidFill>
                <a:latin typeface="Calibri" panose="020F0502020204030204" pitchFamily="34" charset="0"/>
                <a:hlinkClick r:id="rId6"/>
              </a:rPr>
              <a:t>energy services </a:t>
            </a:r>
            <a:r>
              <a:rPr lang="en-IE" dirty="0">
                <a:solidFill>
                  <a:srgbClr val="595959"/>
                </a:solidFill>
                <a:latin typeface="Calibri" panose="020F0502020204030204" pitchFamily="34" charset="0"/>
              </a:rPr>
              <a:t>, </a:t>
            </a:r>
            <a:r>
              <a:rPr lang="en-IE" dirty="0">
                <a:solidFill>
                  <a:srgbClr val="595959"/>
                </a:solidFill>
                <a:latin typeface="Calibri" panose="020F0502020204030204" pitchFamily="34" charset="0"/>
                <a:hlinkClick r:id="rId7"/>
              </a:rPr>
              <a:t>fire &amp; </a:t>
            </a:r>
            <a:r>
              <a:rPr lang="en-IE" dirty="0">
                <a:solidFill>
                  <a:srgbClr val="595959"/>
                </a:solidFill>
                <a:latin typeface="Calibri" panose="020F0502020204030204" pitchFamily="34" charset="0"/>
              </a:rPr>
              <a:t> </a:t>
            </a:r>
            <a:r>
              <a:rPr lang="en-IE" dirty="0">
                <a:solidFill>
                  <a:srgbClr val="595959"/>
                </a:solidFill>
                <a:latin typeface="Calibri" panose="020F0502020204030204" pitchFamily="34" charset="0"/>
                <a:hlinkClick r:id="rId8"/>
              </a:rPr>
              <a:t>asbestos management</a:t>
            </a:r>
            <a:r>
              <a:rPr lang="en-IE" dirty="0">
                <a:solidFill>
                  <a:srgbClr val="595959"/>
                </a:solidFill>
                <a:latin typeface="Calibri" panose="020F0502020204030204" pitchFamily="34" charset="0"/>
              </a:rPr>
              <a:t>,  </a:t>
            </a:r>
            <a:r>
              <a:rPr lang="en-IE" dirty="0">
                <a:solidFill>
                  <a:srgbClr val="595959"/>
                </a:solidFill>
                <a:latin typeface="Calibri" panose="020F0502020204030204" pitchFamily="34" charset="0"/>
                <a:hlinkClick r:id="rId9"/>
              </a:rPr>
              <a:t>Behavioural Based Safety</a:t>
            </a:r>
            <a:r>
              <a:rPr lang="en-IE" dirty="0">
                <a:solidFill>
                  <a:srgbClr val="595959"/>
                </a:solidFill>
                <a:latin typeface="Calibri" panose="020F0502020204030204" pitchFamily="34" charset="0"/>
              </a:rPr>
              <a:t>, </a:t>
            </a:r>
            <a:r>
              <a:rPr lang="en-IE" dirty="0">
                <a:solidFill>
                  <a:srgbClr val="595959"/>
                </a:solidFill>
                <a:latin typeface="Calibri" panose="020F0502020204030204" pitchFamily="34" charset="0"/>
                <a:hlinkClick r:id="rId10"/>
              </a:rPr>
              <a:t>PSDP,  PSCS</a:t>
            </a:r>
            <a:r>
              <a:rPr lang="en-IE" dirty="0">
                <a:solidFill>
                  <a:srgbClr val="595959"/>
                </a:solidFill>
                <a:latin typeface="Calibri" panose="020F0502020204030204" pitchFamily="34" charset="0"/>
              </a:rPr>
              <a:t> and more.  We also provide a full range of CDM services in the UK and NI.</a:t>
            </a:r>
          </a:p>
        </p:txBody>
      </p:sp>
      <p:sp>
        <p:nvSpPr>
          <p:cNvPr id="7" name="Rectangle 1"/>
          <p:cNvSpPr/>
          <p:nvPr/>
        </p:nvSpPr>
        <p:spPr>
          <a:xfrm>
            <a:off x="539552" y="2394562"/>
            <a:ext cx="4070877"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accent1">
                  <a:lumMod val="60000"/>
                  <a:lumOff val="40000"/>
                </a:schemeClr>
              </a:solidFill>
            </a:endParaRPr>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20" y="1181454"/>
            <a:ext cx="5760732" cy="1258827"/>
          </a:xfrm>
          <a:prstGeom prst="rect">
            <a:avLst/>
          </a:prstGeom>
        </p:spPr>
      </p:pic>
    </p:spTree>
    <p:custDataLst>
      <p:tags r:id="rId1"/>
    </p:custDataLst>
    <p:extLst>
      <p:ext uri="{BB962C8B-B14F-4D97-AF65-F5344CB8AC3E}">
        <p14:creationId xmlns:p14="http://schemas.microsoft.com/office/powerpoint/2010/main" val="2524910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a:spLocks noGrp="1"/>
          </p:cNvSpPr>
          <p:nvPr>
            <p:ph type="body" sz="half" idx="2"/>
          </p:nvPr>
        </p:nvSpPr>
        <p:spPr>
          <a:xfrm>
            <a:off x="971600" y="2708920"/>
            <a:ext cx="7200800" cy="2755626"/>
          </a:xfrm>
        </p:spPr>
        <p:txBody>
          <a:bodyPr vert="horz" wrap="square" lIns="91440" tIns="45720" rIns="91440" bIns="45720" rtlCol="0">
            <a:spAutoFit/>
          </a:bodyPr>
          <a:lstStyle/>
          <a:p>
            <a:pPr fontAlgn="base"/>
            <a:r>
              <a:rPr lang="en-IE" dirty="0">
                <a:latin typeface="Calibri" panose="020F0502020204030204" pitchFamily="34" charset="0"/>
              </a:rPr>
              <a:t>Carbon Action is a leading provider of Carbon consultancy services and Carbon Training Courses in the UK and Ireland.  Carbon Action delivers hands on classroom training in carbon quantification, verification and management of carbon projects that conforms with the global standard - ISO 14064 and the GHG protocol.</a:t>
            </a:r>
          </a:p>
          <a:p>
            <a:pPr fontAlgn="base"/>
            <a:r>
              <a:rPr lang="en-IE" dirty="0">
                <a:latin typeface="Calibri" panose="020F0502020204030204" pitchFamily="34" charset="0"/>
              </a:rPr>
              <a:t>Carbon Action is a strategic partner in the UK &amp; Ireland for the Canadian Standards Association (CSA).  The CSA was the World Secretariat during the development of ISO 14064 and Carbon Action has the exclusive rights to deliver CSA's ISO 14064 suite of five training courses.  </a:t>
            </a:r>
          </a:p>
        </p:txBody>
      </p:sp>
      <p:sp>
        <p:nvSpPr>
          <p:cNvPr id="7" name="Rectangle 1"/>
          <p:cNvSpPr/>
          <p:nvPr/>
        </p:nvSpPr>
        <p:spPr>
          <a:xfrm>
            <a:off x="539552" y="2394562"/>
            <a:ext cx="4070877"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accent1">
                  <a:lumMod val="60000"/>
                  <a:lumOff val="4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52" y="1187669"/>
            <a:ext cx="5760732" cy="1258827"/>
          </a:xfrm>
          <a:prstGeom prst="rect">
            <a:avLst/>
          </a:prstGeom>
        </p:spPr>
      </p:pic>
    </p:spTree>
    <p:custDataLst>
      <p:tags r:id="rId1"/>
    </p:custDataLst>
    <p:extLst>
      <p:ext uri="{BB962C8B-B14F-4D97-AF65-F5344CB8AC3E}">
        <p14:creationId xmlns:p14="http://schemas.microsoft.com/office/powerpoint/2010/main" val="4228135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804248" y="181996"/>
            <a:ext cx="1512168" cy="806154"/>
          </a:xfrm>
        </p:spPr>
        <p:txBody>
          <a:bodyPr/>
          <a:lstStyle/>
          <a:p>
            <a:r>
              <a:rPr lang="en-US" dirty="0" smtClean="0">
                <a:latin typeface="Calibri Light" panose="020F0302020204030204" pitchFamily="34" charset="0"/>
              </a:rPr>
              <a:t>History</a:t>
            </a:r>
            <a:endParaRPr lang="ru-RU" dirty="0">
              <a:latin typeface="Calibri Light" panose="020F0302020204030204" pitchFamily="34" charset="0"/>
            </a:endParaRPr>
          </a:p>
        </p:txBody>
      </p:sp>
      <p:sp>
        <p:nvSpPr>
          <p:cNvPr id="3" name="Text Placeholder 2"/>
          <p:cNvSpPr>
            <a:spLocks noGrp="1"/>
          </p:cNvSpPr>
          <p:nvPr>
            <p:ph type="body" sz="quarter" idx="16"/>
          </p:nvPr>
        </p:nvSpPr>
        <p:spPr/>
        <p:txBody>
          <a:bodyPr/>
          <a:lstStyle/>
          <a:p>
            <a:endParaRPr lang="en-IE"/>
          </a:p>
        </p:txBody>
      </p:sp>
      <p:pic>
        <p:nvPicPr>
          <p:cNvPr id="4" name="Picture 3"/>
          <p:cNvPicPr>
            <a:picLocks noChangeAspect="1"/>
          </p:cNvPicPr>
          <p:nvPr/>
        </p:nvPicPr>
        <p:blipFill>
          <a:blip r:embed="rId4"/>
          <a:stretch>
            <a:fillRect/>
          </a:stretch>
        </p:blipFill>
        <p:spPr>
          <a:xfrm>
            <a:off x="251520" y="1268760"/>
            <a:ext cx="8640960" cy="5040560"/>
          </a:xfrm>
          <a:prstGeom prst="rect">
            <a:avLst/>
          </a:prstGeom>
        </p:spPr>
      </p:pic>
    </p:spTree>
    <p:custDataLst>
      <p:tags r:id="rId1"/>
    </p:custDataLst>
    <p:extLst>
      <p:ext uri="{BB962C8B-B14F-4D97-AF65-F5344CB8AC3E}">
        <p14:creationId xmlns:p14="http://schemas.microsoft.com/office/powerpoint/2010/main" val="419158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ISPRING_CONTENTLIB_ASSET_META" val="{&quot;ai&quot;:&quot;QelAsnZjfIPAdDEniYGoWQ&quot;,&quot;gi&quot;:&quot;FGqgo8LJlWW1vXT3-lNxyg&quot;,&quot;ti&quot;:&quot;ui_elements&quot;,&quot;vs&quot;:{&quot;f&quot;:[335,336],&quot;i&quot;:{&quot;d&quot;:&quot;QelAsnZjfIPAdDEniYGoWQ&quot;,&quot;p&quot;:true}}}"/>
</p:tagLst>
</file>

<file path=ppt/tags/tag189.xml><?xml version="1.0" encoding="utf-8"?>
<p:tagLst xmlns:a="http://schemas.openxmlformats.org/drawingml/2006/main" xmlns:r="http://schemas.openxmlformats.org/officeDocument/2006/relationships" xmlns:p="http://schemas.openxmlformats.org/presentationml/2006/main">
  <p:tag name="ISPRING_CONTENTLIB_ASSET_META" val="{&quot;ai&quot;:&quot;QelAsnZjfIPAdDEniYGoWQ&quot;,&quot;gi&quot;:&quot;FGqgo8LJlWW1vXT3-lNxyg&quot;,&quot;ti&quot;:&quot;ui_elements&quot;,&quot;vs&quot;:{&quot;f&quot;:[335,336],&quot;i&quot;:{&quot;d&quot;:&quot;QelAsnZjfIPAdDEniYGoWQ&quot;,&quot;p&quot;:tru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ISPRING_CONTENTLIB_ASSET_META" val="{&quot;ai&quot;:&quot;QelAsnZjfIPAdDEniYGoWQ&quot;,&quot;gi&quot;:&quot;FGqgo8LJlWW1vXT3-lNxyg&quot;,&quot;ti&quot;:&quot;ui_elements&quot;,&quot;vs&quot;:{&quot;f&quot;:[335,336],&quot;i&quot;:{&quot;d&quot;:&quot;QelAsnZjfIPAdDEniYGoWQ&quot;,&quot;p&quot;:true}}}"/>
</p:tagLst>
</file>

<file path=ppt/tags/tag191.xml><?xml version="1.0" encoding="utf-8"?>
<p:tagLst xmlns:a="http://schemas.openxmlformats.org/drawingml/2006/main" xmlns:r="http://schemas.openxmlformats.org/officeDocument/2006/relationships" xmlns:p="http://schemas.openxmlformats.org/presentationml/2006/main">
  <p:tag name="ISPRING_CONTENTLIB_ASSET_META" val="{&quot;ai&quot;:&quot;QelAsnZjfIPAdDEniYGoWQ&quot;,&quot;gi&quot;:&quot;FGqgo8LJlWW1vXT3-lNxyg&quot;,&quot;ti&quot;:&quot;ui_elements&quot;,&quot;vs&quot;:{&quot;f&quot;:[335,336],&quot;i&quot;:{&quot;d&quot;:&quot;QelAsnZjfIPAdDEniYGoWQ&quot;,&quot;p&quot;:true}}}"/>
</p:tagLst>
</file>

<file path=ppt/tags/tag192.xml><?xml version="1.0" encoding="utf-8"?>
<p:tagLst xmlns:a="http://schemas.openxmlformats.org/drawingml/2006/main" xmlns:r="http://schemas.openxmlformats.org/officeDocument/2006/relationships" xmlns:p="http://schemas.openxmlformats.org/presentationml/2006/main">
  <p:tag name="ISPRING_CONTENTLIB_ASSET_META" val="{&quot;ai&quot;:&quot;QelAsnZjfIPAdDEniYGoWQ&quot;,&quot;gi&quot;:&quot;FGqgo8LJlWW1vXT3-lNxyg&quot;,&quot;ti&quot;:&quot;ui_elements&quot;,&quot;vs&quot;:{&quot;f&quot;:[335,336],&quot;i&quot;:{&quot;d&quot;:&quot;QelAsnZjfIPAdDEniYGoWQ&quot;,&quot;p&quot;:true}}}"/>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ISPRING_CONTENTLIB_ASSET_META" val="{&quot;ai&quot;:&quot;58&quot;,&quot;gi&quot;:&quot;3&quot;,&quot;ti&quot;:&quot;ui_elements&quot;,&quot;vs&quot;:{&quot;f&quot;:[388,55,61],&quot;i&quot;:&quot;58&quot;}}"/>
</p:tagLst>
</file>

<file path=ppt/tags/tag203.xml><?xml version="1.0" encoding="utf-8"?>
<p:tagLst xmlns:a="http://schemas.openxmlformats.org/drawingml/2006/main" xmlns:r="http://schemas.openxmlformats.org/officeDocument/2006/relationships" xmlns:p="http://schemas.openxmlformats.org/presentationml/2006/main">
  <p:tag name="ISPRING_CONTENTLIB_ASSET_META" val="{&quot;ai&quot;:&quot;58&quot;,&quot;gi&quot;:&quot;3&quot;,&quot;ti&quot;:&quot;ui_elements&quot;,&quot;vs&quot;:{&quot;f&quot;:[388,55,61],&quot;i&quot;:&quot;58&quot;}}"/>
</p:tagLst>
</file>

<file path=ppt/tags/tag204.xml><?xml version="1.0" encoding="utf-8"?>
<p:tagLst xmlns:a="http://schemas.openxmlformats.org/drawingml/2006/main" xmlns:r="http://schemas.openxmlformats.org/officeDocument/2006/relationships" xmlns:p="http://schemas.openxmlformats.org/presentationml/2006/main">
  <p:tag name="ISPRING_CONTENTLIB_ASSET_META" val="{&quot;ai&quot;:&quot;58&quot;,&quot;gi&quot;:&quot;3&quot;,&quot;ti&quot;:&quot;ui_elements&quot;,&quot;vs&quot;:{&quot;f&quot;:[388,55,61],&quot;i&quot;:&quot;58&quot;}}"/>
</p:tagLst>
</file>

<file path=ppt/tags/tag205.xml><?xml version="1.0" encoding="utf-8"?>
<p:tagLst xmlns:a="http://schemas.openxmlformats.org/drawingml/2006/main" xmlns:r="http://schemas.openxmlformats.org/officeDocument/2006/relationships" xmlns:p="http://schemas.openxmlformats.org/presentationml/2006/main">
  <p:tag name="ISPRING_CONTENTLIB_ASSET_META" val="{&quot;ai&quot;:&quot;58&quot;,&quot;gi&quot;:&quot;3&quot;,&quot;ti&quot;:&quot;ui_elements&quot;,&quot;vs&quot;:{&quot;f&quot;:[388,55,61],&quot;i&quot;:&quot;58&quot;}}"/>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
  <a:themeElements>
    <a:clrScheme name="тема 1">
      <a:dk1>
        <a:sysClr val="windowText" lastClr="000000"/>
      </a:dk1>
      <a:lt1>
        <a:sysClr val="window" lastClr="FFFFFF"/>
      </a:lt1>
      <a:dk2>
        <a:srgbClr val="373545"/>
      </a:dk2>
      <a:lt2>
        <a:srgbClr val="CEDBE6"/>
      </a:lt2>
      <a:accent1>
        <a:srgbClr val="2683C6"/>
      </a:accent1>
      <a:accent2>
        <a:srgbClr val="58B6C0"/>
      </a:accent2>
      <a:accent3>
        <a:srgbClr val="75BDA7"/>
      </a:accent3>
      <a:accent4>
        <a:srgbClr val="7A8C8E"/>
      </a:accent4>
      <a:accent5>
        <a:srgbClr val="F5AE45"/>
      </a:accent5>
      <a:accent6>
        <a:srgbClr val="C72525"/>
      </a:accent6>
      <a:hlink>
        <a:srgbClr val="0070C0"/>
      </a:hlink>
      <a:folHlink>
        <a:srgbClr val="7E95DE"/>
      </a:folHlink>
    </a:clrScheme>
    <a:fontScheme name="Theme">
      <a:majorFont>
        <a:latin typeface="Open Sans"/>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85A6B6BA-F5B7-4CD6-9B13-28A1F292DC3B}" vid="{176CAD3C-C2C7-44A1-9644-B35D67DE74D7}"/>
    </a:ext>
  </a:extLst>
</a:theme>
</file>

<file path=ppt/theme/theme3.xml><?xml version="1.0" encoding="utf-8"?>
<a:theme xmlns:a="http://schemas.openxmlformats.org/drawingml/2006/main" name="1_Theme">
  <a:themeElements>
    <a:clrScheme name="тема 1">
      <a:dk1>
        <a:sysClr val="windowText" lastClr="000000"/>
      </a:dk1>
      <a:lt1>
        <a:sysClr val="window" lastClr="FFFFFF"/>
      </a:lt1>
      <a:dk2>
        <a:srgbClr val="373545"/>
      </a:dk2>
      <a:lt2>
        <a:srgbClr val="CEDBE6"/>
      </a:lt2>
      <a:accent1>
        <a:srgbClr val="2683C6"/>
      </a:accent1>
      <a:accent2>
        <a:srgbClr val="58B6C0"/>
      </a:accent2>
      <a:accent3>
        <a:srgbClr val="75BDA7"/>
      </a:accent3>
      <a:accent4>
        <a:srgbClr val="7A8C8E"/>
      </a:accent4>
      <a:accent5>
        <a:srgbClr val="F5AE45"/>
      </a:accent5>
      <a:accent6>
        <a:srgbClr val="C72525"/>
      </a:accent6>
      <a:hlink>
        <a:srgbClr val="0070C0"/>
      </a:hlink>
      <a:folHlink>
        <a:srgbClr val="7E95DE"/>
      </a:folHlink>
    </a:clrScheme>
    <a:fontScheme name="Theme">
      <a:majorFont>
        <a:latin typeface="Open Sans"/>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85A6B6BA-F5B7-4CD6-9B13-28A1F292DC3B}" vid="{176CAD3C-C2C7-44A1-9644-B35D67DE74D7}"/>
    </a:ext>
  </a:extLst>
</a:theme>
</file>

<file path=ppt/theme/theme4.xml><?xml version="1.0" encoding="utf-8"?>
<a:theme xmlns:a="http://schemas.openxmlformats.org/drawingml/2006/main" name="4_Theme">
  <a:themeElements>
    <a:clrScheme name="тема 1">
      <a:dk1>
        <a:sysClr val="windowText" lastClr="000000"/>
      </a:dk1>
      <a:lt1>
        <a:sysClr val="window" lastClr="FFFFFF"/>
      </a:lt1>
      <a:dk2>
        <a:srgbClr val="373545"/>
      </a:dk2>
      <a:lt2>
        <a:srgbClr val="CEDBE6"/>
      </a:lt2>
      <a:accent1>
        <a:srgbClr val="2683C6"/>
      </a:accent1>
      <a:accent2>
        <a:srgbClr val="58B6C0"/>
      </a:accent2>
      <a:accent3>
        <a:srgbClr val="75BDA7"/>
      </a:accent3>
      <a:accent4>
        <a:srgbClr val="7A8C8E"/>
      </a:accent4>
      <a:accent5>
        <a:srgbClr val="F5AE45"/>
      </a:accent5>
      <a:accent6>
        <a:srgbClr val="C72525"/>
      </a:accent6>
      <a:hlink>
        <a:srgbClr val="0070C0"/>
      </a:hlink>
      <a:folHlink>
        <a:srgbClr val="7E95DE"/>
      </a:folHlink>
    </a:clrScheme>
    <a:fontScheme name="Theme">
      <a:majorFont>
        <a:latin typeface="Open Sans"/>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85A6B6BA-F5B7-4CD6-9B13-28A1F292DC3B}" vid="{176CAD3C-C2C7-44A1-9644-B35D67DE74D7}"/>
    </a:ext>
  </a:extLst>
</a:theme>
</file>

<file path=ppt/theme/theme5.xml><?xml version="1.0" encoding="utf-8"?>
<a:theme xmlns:a="http://schemas.openxmlformats.org/drawingml/2006/main" name="5_Theme">
  <a:themeElements>
    <a:clrScheme name="тема 1">
      <a:dk1>
        <a:sysClr val="windowText" lastClr="000000"/>
      </a:dk1>
      <a:lt1>
        <a:sysClr val="window" lastClr="FFFFFF"/>
      </a:lt1>
      <a:dk2>
        <a:srgbClr val="373545"/>
      </a:dk2>
      <a:lt2>
        <a:srgbClr val="CEDBE6"/>
      </a:lt2>
      <a:accent1>
        <a:srgbClr val="2683C6"/>
      </a:accent1>
      <a:accent2>
        <a:srgbClr val="58B6C0"/>
      </a:accent2>
      <a:accent3>
        <a:srgbClr val="75BDA7"/>
      </a:accent3>
      <a:accent4>
        <a:srgbClr val="7A8C8E"/>
      </a:accent4>
      <a:accent5>
        <a:srgbClr val="F5AE45"/>
      </a:accent5>
      <a:accent6>
        <a:srgbClr val="C72525"/>
      </a:accent6>
      <a:hlink>
        <a:srgbClr val="0070C0"/>
      </a:hlink>
      <a:folHlink>
        <a:srgbClr val="7E95DE"/>
      </a:folHlink>
    </a:clrScheme>
    <a:fontScheme name="Theme">
      <a:majorFont>
        <a:latin typeface="Open Sans"/>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85A6B6BA-F5B7-4CD6-9B13-28A1F292DC3B}" vid="{176CAD3C-C2C7-44A1-9644-B35D67DE74D7}"/>
    </a:ext>
  </a:extLst>
</a:theme>
</file>

<file path=ppt/theme/theme6.xml><?xml version="1.0" encoding="utf-8"?>
<a:theme xmlns:a="http://schemas.openxmlformats.org/drawingml/2006/main" name="6_Theme">
  <a:themeElements>
    <a:clrScheme name="тема 1">
      <a:dk1>
        <a:sysClr val="windowText" lastClr="000000"/>
      </a:dk1>
      <a:lt1>
        <a:sysClr val="window" lastClr="FFFFFF"/>
      </a:lt1>
      <a:dk2>
        <a:srgbClr val="373545"/>
      </a:dk2>
      <a:lt2>
        <a:srgbClr val="CEDBE6"/>
      </a:lt2>
      <a:accent1>
        <a:srgbClr val="2683C6"/>
      </a:accent1>
      <a:accent2>
        <a:srgbClr val="58B6C0"/>
      </a:accent2>
      <a:accent3>
        <a:srgbClr val="75BDA7"/>
      </a:accent3>
      <a:accent4>
        <a:srgbClr val="7A8C8E"/>
      </a:accent4>
      <a:accent5>
        <a:srgbClr val="F5AE45"/>
      </a:accent5>
      <a:accent6>
        <a:srgbClr val="C72525"/>
      </a:accent6>
      <a:hlink>
        <a:srgbClr val="0070C0"/>
      </a:hlink>
      <a:folHlink>
        <a:srgbClr val="7E95DE"/>
      </a:folHlink>
    </a:clrScheme>
    <a:fontScheme name="Theme">
      <a:majorFont>
        <a:latin typeface="Open Sans"/>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85A6B6BA-F5B7-4CD6-9B13-28A1F292DC3B}" vid="{176CAD3C-C2C7-44A1-9644-B35D67DE74D7}"/>
    </a:ext>
  </a:extLst>
</a:theme>
</file>

<file path=ppt/theme/theme7.xml><?xml version="1.0" encoding="utf-8"?>
<a:theme xmlns:a="http://schemas.openxmlformats.org/drawingml/2006/main" name="7_Theme">
  <a:themeElements>
    <a:clrScheme name="тема 1">
      <a:dk1>
        <a:sysClr val="windowText" lastClr="000000"/>
      </a:dk1>
      <a:lt1>
        <a:sysClr val="window" lastClr="FFFFFF"/>
      </a:lt1>
      <a:dk2>
        <a:srgbClr val="373545"/>
      </a:dk2>
      <a:lt2>
        <a:srgbClr val="CEDBE6"/>
      </a:lt2>
      <a:accent1>
        <a:srgbClr val="2683C6"/>
      </a:accent1>
      <a:accent2>
        <a:srgbClr val="58B6C0"/>
      </a:accent2>
      <a:accent3>
        <a:srgbClr val="75BDA7"/>
      </a:accent3>
      <a:accent4>
        <a:srgbClr val="7A8C8E"/>
      </a:accent4>
      <a:accent5>
        <a:srgbClr val="F5AE45"/>
      </a:accent5>
      <a:accent6>
        <a:srgbClr val="C72525"/>
      </a:accent6>
      <a:hlink>
        <a:srgbClr val="0070C0"/>
      </a:hlink>
      <a:folHlink>
        <a:srgbClr val="7E95DE"/>
      </a:folHlink>
    </a:clrScheme>
    <a:fontScheme name="Theme">
      <a:majorFont>
        <a:latin typeface="Open Sans"/>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85A6B6BA-F5B7-4CD6-9B13-28A1F292DC3B}" vid="{176CAD3C-C2C7-44A1-9644-B35D67DE74D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2280</TotalTime>
  <Words>310</Words>
  <Application>Microsoft Office PowerPoint</Application>
  <PresentationFormat>On-screen Show (4:3)</PresentationFormat>
  <Paragraphs>51</Paragraphs>
  <Slides>12</Slides>
  <Notes>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12</vt:i4>
      </vt:variant>
    </vt:vector>
  </HeadingPairs>
  <TitlesOfParts>
    <vt:vector size="27" baseType="lpstr">
      <vt:lpstr>Arial</vt:lpstr>
      <vt:lpstr>Arial Black</vt:lpstr>
      <vt:lpstr>Calibri</vt:lpstr>
      <vt:lpstr>Calibri Light</vt:lpstr>
      <vt:lpstr>Open Sans</vt:lpstr>
      <vt:lpstr>Open Sans Semibold</vt:lpstr>
      <vt:lpstr>Segoe UI</vt:lpstr>
      <vt:lpstr>Segoe UI Semibold</vt:lpstr>
      <vt:lpstr>Office Theme</vt:lpstr>
      <vt:lpstr>Theme</vt:lpstr>
      <vt:lpstr>1_Theme</vt:lpstr>
      <vt:lpstr>4_Theme</vt:lpstr>
      <vt:lpstr>5_Theme</vt:lpstr>
      <vt:lpstr>6_Theme</vt:lpstr>
      <vt:lpstr>7_Theme</vt:lpstr>
      <vt:lpstr>Company introduction</vt:lpstr>
      <vt:lpstr>Content</vt:lpstr>
      <vt:lpstr>Management Team</vt:lpstr>
      <vt:lpstr>Our Divisions</vt:lpstr>
      <vt:lpstr>PowerPoint Presentation</vt:lpstr>
      <vt:lpstr>PowerPoint Presentation</vt:lpstr>
      <vt:lpstr>PowerPoint Presentation</vt:lpstr>
      <vt:lpstr>PowerPoint Presentation</vt:lpstr>
      <vt:lpstr>History</vt:lpstr>
      <vt:lpstr>Clients</vt:lpstr>
      <vt:lpstr>Company Mission Statement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BoomBoomBoom1</dc:creator>
  <cp:lastModifiedBy>Nicola Kerin</cp:lastModifiedBy>
  <cp:revision>96</cp:revision>
  <cp:lastPrinted>2016-01-15T15:49:21Z</cp:lastPrinted>
  <dcterms:created xsi:type="dcterms:W3CDTF">2014-05-14T13:06:50Z</dcterms:created>
  <dcterms:modified xsi:type="dcterms:W3CDTF">2017-09-01T15:04:10Z</dcterms:modified>
</cp:coreProperties>
</file>