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441" r:id="rId4"/>
    <p:sldId id="440" r:id="rId5"/>
    <p:sldId id="442" r:id="rId6"/>
    <p:sldId id="435"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IE"/>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0EE0625-43AA-4463-92FC-59E29D8DD73F}" type="datetimeFigureOut">
              <a:rPr lang="en-IE" smtClean="0"/>
              <a:t>04/07/2016</a:t>
            </a:fld>
            <a:endParaRPr lang="en-IE"/>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IE"/>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IE"/>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36AFFF0-9885-455C-BC26-73C0B562E445}" type="slidenum">
              <a:rPr lang="en-IE" smtClean="0"/>
              <a:t>‹#›</a:t>
            </a:fld>
            <a:endParaRPr lang="en-IE"/>
          </a:p>
        </p:txBody>
      </p:sp>
    </p:spTree>
    <p:extLst>
      <p:ext uri="{BB962C8B-B14F-4D97-AF65-F5344CB8AC3E}">
        <p14:creationId xmlns:p14="http://schemas.microsoft.com/office/powerpoint/2010/main" val="345042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859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itle 1"/>
          <p:cNvSpPr>
            <a:spLocks noGrp="1"/>
          </p:cNvSpPr>
          <p:nvPr>
            <p:ph type="ctrTitle"/>
          </p:nvPr>
        </p:nvSpPr>
        <p:spPr>
          <a:xfrm>
            <a:off x="395536" y="1628800"/>
            <a:ext cx="3888432" cy="434479"/>
          </a:xfrm>
        </p:spPr>
        <p:txBody>
          <a:bodyPr>
            <a:normAutofit/>
          </a:bodyPr>
          <a:lstStyle>
            <a:lvl1pPr algn="l">
              <a:defRPr sz="1700">
                <a:latin typeface="Arial Black" pitchFamily="34" charset="0"/>
              </a:defRPr>
            </a:lvl1pPr>
          </a:lstStyle>
          <a:p>
            <a:r>
              <a:rPr lang="en-US" dirty="0" smtClean="0"/>
              <a:t>Click to edit Master title style</a:t>
            </a:r>
            <a:endParaRPr lang="en-IE"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4557" y="548680"/>
            <a:ext cx="3912679" cy="753046"/>
          </a:xfrm>
          <a:prstGeom prst="rect">
            <a:avLst/>
          </a:prstGeom>
        </p:spPr>
      </p:pic>
    </p:spTree>
    <p:extLst>
      <p:ext uri="{BB962C8B-B14F-4D97-AF65-F5344CB8AC3E}">
        <p14:creationId xmlns:p14="http://schemas.microsoft.com/office/powerpoint/2010/main" val="24226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Tree>
    <p:extLst>
      <p:ext uri="{BB962C8B-B14F-4D97-AF65-F5344CB8AC3E}">
        <p14:creationId xmlns:p14="http://schemas.microsoft.com/office/powerpoint/2010/main" val="14066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03" y="1855574"/>
            <a:ext cx="9136497" cy="4875684"/>
          </a:xfrm>
          <a:prstGeom prst="rect">
            <a:avLst/>
          </a:prstGeom>
        </p:spPr>
      </p:pic>
      <p:sp>
        <p:nvSpPr>
          <p:cNvPr id="2" name="Rectangle 1"/>
          <p:cNvSpPr/>
          <p:nvPr userDrawn="1"/>
        </p:nvSpPr>
        <p:spPr>
          <a:xfrm>
            <a:off x="179512" y="0"/>
            <a:ext cx="8964488" cy="1855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31104" y="548143"/>
            <a:ext cx="5986809" cy="1152239"/>
          </a:xfrm>
          <a:prstGeom prst="rect">
            <a:avLst/>
          </a:prstGeom>
        </p:spPr>
      </p:pic>
    </p:spTree>
    <p:extLst>
      <p:ext uri="{BB962C8B-B14F-4D97-AF65-F5344CB8AC3E}">
        <p14:creationId xmlns:p14="http://schemas.microsoft.com/office/powerpoint/2010/main" val="1175310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pic>
      <p:sp>
        <p:nvSpPr>
          <p:cNvPr id="2" name="Title Placeholder 1"/>
          <p:cNvSpPr>
            <a:spLocks noGrp="1"/>
          </p:cNvSpPr>
          <p:nvPr>
            <p:ph type="title"/>
          </p:nvPr>
        </p:nvSpPr>
        <p:spPr>
          <a:xfrm>
            <a:off x="3275856" y="274638"/>
            <a:ext cx="4896544" cy="634082"/>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74557" y="364658"/>
            <a:ext cx="2826837" cy="544062"/>
          </a:xfrm>
          <a:prstGeom prst="rect">
            <a:avLst/>
          </a:prstGeom>
        </p:spPr>
      </p:pic>
    </p:spTree>
    <p:extLst>
      <p:ext uri="{BB962C8B-B14F-4D97-AF65-F5344CB8AC3E}">
        <p14:creationId xmlns:p14="http://schemas.microsoft.com/office/powerpoint/2010/main" val="80353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r" defTabSz="914400" rtl="0" eaLnBrk="1" latinLnBrk="0" hangingPunct="1">
        <a:spcBef>
          <a:spcPct val="0"/>
        </a:spcBef>
        <a:buNone/>
        <a:defRPr sz="2000" kern="1200" cap="all" baseline="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IE" dirty="0" smtClean="0"/>
              <a:t>Working on a PLACEMENT with Chris Mee Group</a:t>
            </a:r>
            <a:endParaRPr lang="en-IE" dirty="0"/>
          </a:p>
        </p:txBody>
      </p:sp>
    </p:spTree>
    <p:extLst>
      <p:ext uri="{BB962C8B-B14F-4D97-AF65-F5344CB8AC3E}">
        <p14:creationId xmlns:p14="http://schemas.microsoft.com/office/powerpoint/2010/main" val="525047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p:cNvSpPr>
          <p:nvPr/>
        </p:nvSpPr>
        <p:spPr bwMode="auto">
          <a:xfrm>
            <a:off x="396255" y="1321594"/>
            <a:ext cx="7770519" cy="5536406"/>
          </a:xfrm>
          <a:prstGeom prst="rect">
            <a:avLst/>
          </a:prstGeom>
          <a:noFill/>
          <a:ln w="12700" cap="flat">
            <a:noFill/>
            <a:miter lim="800000"/>
            <a:headEnd type="none" w="med" len="med"/>
            <a:tailEnd type="none" w="med" len="med"/>
          </a:ln>
        </p:spPr>
        <p:txBody>
          <a:bodyPr lIns="0" tIns="0" rIns="28574" bIns="0"/>
          <a:lstStyle/>
          <a:p>
            <a:pPr marL="27905"/>
            <a:endParaRPr lang="en-US" sz="984" dirty="0">
              <a:latin typeface="Arial" charset="0"/>
              <a:cs typeface="Arial" charset="0"/>
              <a:sym typeface="Arial" charset="0"/>
            </a:endParaRPr>
          </a:p>
        </p:txBody>
      </p:sp>
      <p:sp>
        <p:nvSpPr>
          <p:cNvPr id="7" name="Title 6"/>
          <p:cNvSpPr>
            <a:spLocks noGrp="1"/>
          </p:cNvSpPr>
          <p:nvPr>
            <p:ph type="title"/>
          </p:nvPr>
        </p:nvSpPr>
        <p:spPr/>
        <p:txBody>
          <a:bodyPr/>
          <a:lstStyle/>
          <a:p>
            <a:r>
              <a:rPr lang="en-IE" dirty="0" smtClean="0"/>
              <a:t>Ways of Working</a:t>
            </a:r>
            <a:endParaRPr lang="en-IE" dirty="0"/>
          </a:p>
        </p:txBody>
      </p:sp>
      <p:sp>
        <p:nvSpPr>
          <p:cNvPr id="8" name="Content Placeholder 7"/>
          <p:cNvSpPr>
            <a:spLocks noGrp="1"/>
          </p:cNvSpPr>
          <p:nvPr>
            <p:ph idx="1"/>
          </p:nvPr>
        </p:nvSpPr>
        <p:spPr/>
        <p:txBody>
          <a:bodyPr/>
          <a:lstStyle/>
          <a:p>
            <a:pPr marL="0" indent="0">
              <a:buNone/>
            </a:pPr>
            <a:r>
              <a:rPr lang="en-IE" b="1" u="sng" dirty="0" smtClean="0"/>
              <a:t>WELCOME</a:t>
            </a:r>
          </a:p>
          <a:p>
            <a:r>
              <a:rPr lang="en-IE" dirty="0" smtClean="0"/>
              <a:t>Welcome </a:t>
            </a:r>
            <a:r>
              <a:rPr lang="en-IE" dirty="0"/>
              <a:t>to the </a:t>
            </a:r>
            <a:r>
              <a:rPr lang="en-IE" dirty="0" smtClean="0"/>
              <a:t>Chris </a:t>
            </a:r>
            <a:r>
              <a:rPr lang="en-IE" dirty="0"/>
              <a:t>M</a:t>
            </a:r>
            <a:r>
              <a:rPr lang="en-IE" dirty="0" smtClean="0"/>
              <a:t>ee Group</a:t>
            </a:r>
            <a:endParaRPr lang="en-IE" dirty="0"/>
          </a:p>
          <a:p>
            <a:r>
              <a:rPr lang="en-IE" dirty="0"/>
              <a:t>You are now </a:t>
            </a:r>
            <a:r>
              <a:rPr lang="en-IE" dirty="0" smtClean="0"/>
              <a:t>an important </a:t>
            </a:r>
            <a:r>
              <a:rPr lang="en-IE" dirty="0"/>
              <a:t>representative of the </a:t>
            </a:r>
            <a:r>
              <a:rPr lang="en-IE" dirty="0" smtClean="0"/>
              <a:t>Chris Mee Group</a:t>
            </a:r>
            <a:endParaRPr lang="en-IE" dirty="0"/>
          </a:p>
          <a:p>
            <a:r>
              <a:rPr lang="en-IE" dirty="0"/>
              <a:t>How we interact with our clients is of vital importance to us as an organisation and we must be seen as professional and customer </a:t>
            </a:r>
            <a:r>
              <a:rPr lang="en-IE" dirty="0" smtClean="0"/>
              <a:t>focused </a:t>
            </a:r>
            <a:r>
              <a:rPr lang="en-IE" dirty="0"/>
              <a:t>at all times</a:t>
            </a:r>
          </a:p>
          <a:p>
            <a:r>
              <a:rPr lang="en-IE" dirty="0"/>
              <a:t>Remember always if you need additional technical advise or support at any point please contact your CMSE Manager who will point you towards assistance from the larger CMSE team of consultants and specialists.</a:t>
            </a:r>
          </a:p>
          <a:p>
            <a:endParaRPr lang="en-I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normAutofit fontScale="92500" lnSpcReduction="10000"/>
          </a:bodyPr>
          <a:lstStyle/>
          <a:p>
            <a:pPr marL="0" indent="0">
              <a:buNone/>
            </a:pPr>
            <a:r>
              <a:rPr lang="en-IE" b="1" u="sng" dirty="0"/>
              <a:t>Representing Chris Mee Group</a:t>
            </a:r>
          </a:p>
          <a:p>
            <a:r>
              <a:rPr lang="en-IE" dirty="0"/>
              <a:t>While undertaking work, please at all times represent yourself as a </a:t>
            </a:r>
            <a:r>
              <a:rPr lang="en-IE" dirty="0" smtClean="0"/>
              <a:t>Chris </a:t>
            </a:r>
            <a:r>
              <a:rPr lang="en-IE" dirty="0"/>
              <a:t>Mee Group </a:t>
            </a:r>
            <a:r>
              <a:rPr lang="en-IE" dirty="0" smtClean="0"/>
              <a:t>representative.</a:t>
            </a:r>
            <a:endParaRPr lang="en-IE" dirty="0"/>
          </a:p>
          <a:p>
            <a:r>
              <a:rPr lang="en-IE" dirty="0"/>
              <a:t>By this we mean use of branded PPE/clothing if </a:t>
            </a:r>
            <a:r>
              <a:rPr lang="en-IE" dirty="0" smtClean="0"/>
              <a:t>that is the requirement for the site.</a:t>
            </a:r>
            <a:endParaRPr lang="en-IE" dirty="0"/>
          </a:p>
          <a:p>
            <a:r>
              <a:rPr lang="en-IE" dirty="0"/>
              <a:t>If </a:t>
            </a:r>
            <a:r>
              <a:rPr lang="en-IE" dirty="0" smtClean="0"/>
              <a:t>requested by the client please use the clients PPE or </a:t>
            </a:r>
            <a:r>
              <a:rPr lang="en-IE" dirty="0"/>
              <a:t>neutral branded </a:t>
            </a:r>
            <a:r>
              <a:rPr lang="en-IE" dirty="0" smtClean="0"/>
              <a:t>clothing. </a:t>
            </a:r>
          </a:p>
          <a:p>
            <a:r>
              <a:rPr lang="en-IE" dirty="0" smtClean="0"/>
              <a:t>Please </a:t>
            </a:r>
            <a:r>
              <a:rPr lang="en-IE" dirty="0"/>
              <a:t>familiarise  yourself with all services offered by </a:t>
            </a:r>
            <a:r>
              <a:rPr lang="en-IE" dirty="0" smtClean="0"/>
              <a:t>CMSE:</a:t>
            </a:r>
            <a:r>
              <a:rPr lang="en-IE" dirty="0" smtClean="0">
                <a:solidFill>
                  <a:srgbClr val="FF0000"/>
                </a:solidFill>
              </a:rPr>
              <a:t> </a:t>
            </a:r>
            <a:r>
              <a:rPr lang="en-IE" dirty="0" smtClean="0"/>
              <a:t>Training, Consultancy, Recruitment and Carbon, across all business sectors nationally and internationally</a:t>
            </a:r>
          </a:p>
          <a:p>
            <a:r>
              <a:rPr lang="en-IE" dirty="0" smtClean="0"/>
              <a:t>Please ensure to read and abide by your contractual terms, whilst representing Chris Mee Group, and contact your CMSE Manager with any questions you may have. We are here to support you!</a:t>
            </a:r>
            <a:endParaRPr lang="en-IE" dirty="0"/>
          </a:p>
        </p:txBody>
      </p:sp>
    </p:spTree>
    <p:extLst>
      <p:ext uri="{BB962C8B-B14F-4D97-AF65-F5344CB8AC3E}">
        <p14:creationId xmlns:p14="http://schemas.microsoft.com/office/powerpoint/2010/main" val="118637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u="sng" dirty="0" smtClean="0"/>
              <a:t>Time </a:t>
            </a:r>
            <a:r>
              <a:rPr lang="en-IE" b="1" u="sng" dirty="0"/>
              <a:t>Sheets/Invoices </a:t>
            </a:r>
            <a:endParaRPr lang="en-IE" u="sng" dirty="0"/>
          </a:p>
          <a:p>
            <a:r>
              <a:rPr lang="en-IE" dirty="0" smtClean="0"/>
              <a:t>Please submit Monthly </a:t>
            </a:r>
            <a:r>
              <a:rPr lang="en-IE" dirty="0"/>
              <a:t>or Weekly Client Sign-off Time Sheets</a:t>
            </a:r>
          </a:p>
          <a:p>
            <a:r>
              <a:rPr lang="en-IE" dirty="0"/>
              <a:t>All timesheets must be returned promptly and approved/signed by the appointed client representative</a:t>
            </a:r>
          </a:p>
          <a:p>
            <a:r>
              <a:rPr lang="en-IE" dirty="0" smtClean="0"/>
              <a:t>Email </a:t>
            </a:r>
            <a:r>
              <a:rPr lang="en-IE" dirty="0"/>
              <a:t>invoices and timesheets on agreed basis to accounts@ cmse.ie. (PO/CMSE PWF Number must be referenced for each line item of invoice). </a:t>
            </a:r>
            <a:endParaRPr lang="en-IE" dirty="0" smtClean="0"/>
          </a:p>
          <a:p>
            <a:r>
              <a:rPr lang="en-IE" dirty="0" smtClean="0"/>
              <a:t>All commercial arrangement with the client must be discussed and agreed via CMSE only.</a:t>
            </a:r>
            <a:endParaRPr lang="en-IE" dirty="0"/>
          </a:p>
          <a:p>
            <a:endParaRPr lang="en-IE" dirty="0"/>
          </a:p>
        </p:txBody>
      </p:sp>
    </p:spTree>
    <p:extLst>
      <p:ext uri="{BB962C8B-B14F-4D97-AF65-F5344CB8AC3E}">
        <p14:creationId xmlns:p14="http://schemas.microsoft.com/office/powerpoint/2010/main" val="398329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Health &amp; Safety</a:t>
            </a:r>
            <a:endParaRPr lang="en-IE" dirty="0"/>
          </a:p>
        </p:txBody>
      </p:sp>
      <p:sp>
        <p:nvSpPr>
          <p:cNvPr id="3" name="Content Placeholder 2"/>
          <p:cNvSpPr>
            <a:spLocks noGrp="1"/>
          </p:cNvSpPr>
          <p:nvPr>
            <p:ph idx="1"/>
          </p:nvPr>
        </p:nvSpPr>
        <p:spPr/>
        <p:txBody>
          <a:bodyPr/>
          <a:lstStyle/>
          <a:p>
            <a:endParaRPr lang="en-IE" dirty="0" smtClean="0"/>
          </a:p>
          <a:p>
            <a:endParaRPr lang="en-IE" dirty="0"/>
          </a:p>
          <a:p>
            <a:endParaRPr lang="en-IE" dirty="0" smtClean="0"/>
          </a:p>
          <a:p>
            <a:r>
              <a:rPr lang="en-IE" dirty="0" smtClean="0"/>
              <a:t>Please act at times with your safety and the safety of others in mind.</a:t>
            </a:r>
            <a:endParaRPr lang="en-IE" dirty="0"/>
          </a:p>
        </p:txBody>
      </p:sp>
    </p:spTree>
    <p:extLst>
      <p:ext uri="{BB962C8B-B14F-4D97-AF65-F5344CB8AC3E}">
        <p14:creationId xmlns:p14="http://schemas.microsoft.com/office/powerpoint/2010/main" val="206923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1637</TotalTime>
  <Words>294</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Office Theme</vt:lpstr>
      <vt:lpstr>Working on a PLACEMENT with Chris Mee Group</vt:lpstr>
      <vt:lpstr>Ways of Working</vt:lpstr>
      <vt:lpstr>WAYS OF WORKING</vt:lpstr>
      <vt:lpstr>WAYS OF WORKING</vt:lpstr>
      <vt:lpstr>Health &amp; Safety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BoomBoomBoom1</dc:creator>
  <cp:lastModifiedBy>Aine Moher</cp:lastModifiedBy>
  <cp:revision>39</cp:revision>
  <cp:lastPrinted>2016-07-01T15:15:01Z</cp:lastPrinted>
  <dcterms:created xsi:type="dcterms:W3CDTF">2014-05-14T13:06:50Z</dcterms:created>
  <dcterms:modified xsi:type="dcterms:W3CDTF">2016-07-04T14:58:15Z</dcterms:modified>
</cp:coreProperties>
</file>