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0" r:id="rId3"/>
    <p:sldId id="436" r:id="rId4"/>
    <p:sldId id="437" r:id="rId5"/>
    <p:sldId id="438" r:id="rId6"/>
    <p:sldId id="439" r:id="rId7"/>
    <p:sldId id="440" r:id="rId8"/>
    <p:sldId id="441" r:id="rId9"/>
    <p:sldId id="442" r:id="rId10"/>
    <p:sldId id="43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EE0625-43AA-4463-92FC-59E29D8DD73F}" type="datetimeFigureOut">
              <a:rPr lang="en-IE" smtClean="0"/>
              <a:pPr/>
              <a:t>07/07/2016</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6AFFF0-9885-455C-BC26-73C0B562E445}" type="slidenum">
              <a:rPr lang="en-IE" smtClean="0"/>
              <a:pPr/>
              <a:t>‹#›</a:t>
            </a:fld>
            <a:endParaRPr lang="en-IE"/>
          </a:p>
        </p:txBody>
      </p:sp>
    </p:spTree>
    <p:extLst>
      <p:ext uri="{BB962C8B-B14F-4D97-AF65-F5344CB8AC3E}">
        <p14:creationId xmlns:p14="http://schemas.microsoft.com/office/powerpoint/2010/main" val="3450423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859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itle 1"/>
          <p:cNvSpPr>
            <a:spLocks noGrp="1"/>
          </p:cNvSpPr>
          <p:nvPr>
            <p:ph type="ctrTitle"/>
          </p:nvPr>
        </p:nvSpPr>
        <p:spPr>
          <a:xfrm>
            <a:off x="395536" y="1628800"/>
            <a:ext cx="3888432" cy="434479"/>
          </a:xfrm>
        </p:spPr>
        <p:txBody>
          <a:bodyPr>
            <a:normAutofit/>
          </a:bodyPr>
          <a:lstStyle>
            <a:lvl1pPr algn="l">
              <a:defRPr sz="1700">
                <a:latin typeface="Arial Black" pitchFamily="34" charset="0"/>
              </a:defRPr>
            </a:lvl1pPr>
          </a:lstStyle>
          <a:p>
            <a:r>
              <a:rPr lang="en-US" dirty="0" smtClean="0"/>
              <a:t>Click to edit Master title style</a:t>
            </a:r>
            <a:endParaRPr lang="en-IE" dirty="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4557" y="548680"/>
            <a:ext cx="3912679" cy="753046"/>
          </a:xfrm>
          <a:prstGeom prst="rect">
            <a:avLst/>
          </a:prstGeom>
        </p:spPr>
      </p:pic>
    </p:spTree>
    <p:extLst>
      <p:ext uri="{BB962C8B-B14F-4D97-AF65-F5344CB8AC3E}">
        <p14:creationId xmlns:p14="http://schemas.microsoft.com/office/powerpoint/2010/main" val="242265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Tree>
    <p:extLst>
      <p:ext uri="{BB962C8B-B14F-4D97-AF65-F5344CB8AC3E}">
        <p14:creationId xmlns:p14="http://schemas.microsoft.com/office/powerpoint/2010/main" val="14066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03" y="1855574"/>
            <a:ext cx="9136497" cy="4875684"/>
          </a:xfrm>
          <a:prstGeom prst="rect">
            <a:avLst/>
          </a:prstGeom>
        </p:spPr>
      </p:pic>
      <p:sp>
        <p:nvSpPr>
          <p:cNvPr id="2" name="Rectangle 1"/>
          <p:cNvSpPr/>
          <p:nvPr userDrawn="1"/>
        </p:nvSpPr>
        <p:spPr>
          <a:xfrm>
            <a:off x="179512" y="0"/>
            <a:ext cx="8964488" cy="18555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31104" y="548143"/>
            <a:ext cx="5986809" cy="1152239"/>
          </a:xfrm>
          <a:prstGeom prst="rect">
            <a:avLst/>
          </a:prstGeom>
        </p:spPr>
      </p:pic>
    </p:spTree>
    <p:extLst>
      <p:ext uri="{BB962C8B-B14F-4D97-AF65-F5344CB8AC3E}">
        <p14:creationId xmlns:p14="http://schemas.microsoft.com/office/powerpoint/2010/main" val="11753107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pic>
      <p:sp>
        <p:nvSpPr>
          <p:cNvPr id="2" name="Title Placeholder 1"/>
          <p:cNvSpPr>
            <a:spLocks noGrp="1"/>
          </p:cNvSpPr>
          <p:nvPr>
            <p:ph type="title"/>
          </p:nvPr>
        </p:nvSpPr>
        <p:spPr>
          <a:xfrm>
            <a:off x="3275856" y="274638"/>
            <a:ext cx="4896544" cy="634082"/>
          </a:xfrm>
          <a:prstGeom prst="rect">
            <a:avLst/>
          </a:prstGeom>
        </p:spPr>
        <p:txBody>
          <a:bodyPr vert="horz" lIns="91440" tIns="45720" rIns="91440" bIns="45720" rtlCol="0" anchor="ctr">
            <a:normAutofit/>
          </a:bodyPr>
          <a:lstStyle/>
          <a:p>
            <a:r>
              <a:rPr lang="en-US" dirty="0" smtClean="0"/>
              <a:t>Click to edit Master title style</a:t>
            </a:r>
            <a:endParaRPr lang="en-IE" dirty="0"/>
          </a:p>
        </p:txBody>
      </p:sp>
      <p:sp>
        <p:nvSpPr>
          <p:cNvPr id="3" name="Text Placeholder 2"/>
          <p:cNvSpPr>
            <a:spLocks noGrp="1"/>
          </p:cNvSpPr>
          <p:nvPr>
            <p:ph type="body" idx="1"/>
          </p:nvPr>
        </p:nvSpPr>
        <p:spPr>
          <a:xfrm>
            <a:off x="457200" y="1340768"/>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pic>
        <p:nvPicPr>
          <p:cNvPr id="6" name="Picture 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74557" y="364658"/>
            <a:ext cx="2826837" cy="544062"/>
          </a:xfrm>
          <a:prstGeom prst="rect">
            <a:avLst/>
          </a:prstGeom>
        </p:spPr>
      </p:pic>
    </p:spTree>
    <p:extLst>
      <p:ext uri="{BB962C8B-B14F-4D97-AF65-F5344CB8AC3E}">
        <p14:creationId xmlns:p14="http://schemas.microsoft.com/office/powerpoint/2010/main" val="803534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r" defTabSz="914400" rtl="0" eaLnBrk="1" latinLnBrk="0" hangingPunct="1">
        <a:spcBef>
          <a:spcPct val="0"/>
        </a:spcBef>
        <a:buNone/>
        <a:defRPr sz="2000" kern="1200" cap="all" baseline="0">
          <a:solidFill>
            <a:schemeClr val="tx1"/>
          </a:solidFill>
          <a:latin typeface="Arial Black"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IE" dirty="0"/>
              <a:t>Working as a </a:t>
            </a:r>
            <a:r>
              <a:rPr lang="en-IE" smtClean="0"/>
              <a:t>CONTRACOToR</a:t>
            </a:r>
            <a:r>
              <a:rPr lang="en-IE" dirty="0" smtClean="0"/>
              <a:t> </a:t>
            </a:r>
            <a:r>
              <a:rPr lang="en-IE" dirty="0" smtClean="0"/>
              <a:t>Consultant with Chris Mee Group</a:t>
            </a:r>
            <a:endParaRPr lang="en-IE" dirty="0"/>
          </a:p>
        </p:txBody>
      </p:sp>
    </p:spTree>
    <p:extLst>
      <p:ext uri="{BB962C8B-B14F-4D97-AF65-F5344CB8AC3E}">
        <p14:creationId xmlns:p14="http://schemas.microsoft.com/office/powerpoint/2010/main" val="525047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p:cNvSpPr>
          <p:nvPr/>
        </p:nvSpPr>
        <p:spPr bwMode="auto">
          <a:xfrm>
            <a:off x="396255" y="1321594"/>
            <a:ext cx="7770519" cy="5536406"/>
          </a:xfrm>
          <a:prstGeom prst="rect">
            <a:avLst/>
          </a:prstGeom>
          <a:noFill/>
          <a:ln w="12700" cap="flat">
            <a:noFill/>
            <a:miter lim="800000"/>
            <a:headEnd type="none" w="med" len="med"/>
            <a:tailEnd type="none" w="med" len="med"/>
          </a:ln>
        </p:spPr>
        <p:txBody>
          <a:bodyPr lIns="0" tIns="0" rIns="28574" bIns="0"/>
          <a:lstStyle/>
          <a:p>
            <a:pPr marL="27905"/>
            <a:endParaRPr lang="en-US" sz="984" dirty="0">
              <a:latin typeface="Arial" charset="0"/>
              <a:cs typeface="Arial" charset="0"/>
              <a:sym typeface="Arial" charset="0"/>
            </a:endParaRPr>
          </a:p>
        </p:txBody>
      </p:sp>
      <p:sp>
        <p:nvSpPr>
          <p:cNvPr id="7" name="Title 6"/>
          <p:cNvSpPr>
            <a:spLocks noGrp="1"/>
          </p:cNvSpPr>
          <p:nvPr>
            <p:ph type="title"/>
          </p:nvPr>
        </p:nvSpPr>
        <p:spPr/>
        <p:txBody>
          <a:bodyPr/>
          <a:lstStyle/>
          <a:p>
            <a:r>
              <a:rPr lang="en-IE" dirty="0" smtClean="0"/>
              <a:t>Ways of Working</a:t>
            </a:r>
            <a:endParaRPr lang="en-IE" dirty="0"/>
          </a:p>
        </p:txBody>
      </p:sp>
      <p:sp>
        <p:nvSpPr>
          <p:cNvPr id="8" name="Content Placeholder 7"/>
          <p:cNvSpPr>
            <a:spLocks noGrp="1"/>
          </p:cNvSpPr>
          <p:nvPr>
            <p:ph idx="1"/>
          </p:nvPr>
        </p:nvSpPr>
        <p:spPr/>
        <p:txBody>
          <a:bodyPr>
            <a:normAutofit/>
          </a:bodyPr>
          <a:lstStyle/>
          <a:p>
            <a:pPr>
              <a:buNone/>
            </a:pPr>
            <a:r>
              <a:rPr lang="en-IE" dirty="0"/>
              <a:t>Welcome to the </a:t>
            </a:r>
            <a:r>
              <a:rPr lang="en-IE" dirty="0" smtClean="0"/>
              <a:t>Chris </a:t>
            </a:r>
            <a:r>
              <a:rPr lang="en-IE" dirty="0" err="1"/>
              <a:t>M</a:t>
            </a:r>
            <a:r>
              <a:rPr lang="en-IE" dirty="0" err="1" smtClean="0"/>
              <a:t>ee</a:t>
            </a:r>
            <a:r>
              <a:rPr lang="en-IE" dirty="0" smtClean="0"/>
              <a:t> Group.</a:t>
            </a:r>
          </a:p>
          <a:p>
            <a:pPr>
              <a:buNone/>
            </a:pPr>
            <a:endParaRPr lang="en-IE" dirty="0"/>
          </a:p>
          <a:p>
            <a:r>
              <a:rPr lang="en-IE" dirty="0"/>
              <a:t>You are now a representative of the </a:t>
            </a:r>
            <a:r>
              <a:rPr lang="en-IE" dirty="0" smtClean="0"/>
              <a:t>Chris </a:t>
            </a:r>
            <a:r>
              <a:rPr lang="en-IE" dirty="0" err="1" smtClean="0"/>
              <a:t>Mee</a:t>
            </a:r>
            <a:r>
              <a:rPr lang="en-IE" dirty="0" smtClean="0"/>
              <a:t> Group</a:t>
            </a:r>
          </a:p>
          <a:p>
            <a:r>
              <a:rPr lang="en-IE" dirty="0" smtClean="0"/>
              <a:t>How </a:t>
            </a:r>
            <a:r>
              <a:rPr lang="en-IE" dirty="0"/>
              <a:t>we interact with our clients is of vital importance to us as an organisation and we must be seen as professional and customer focussed at all </a:t>
            </a:r>
            <a:r>
              <a:rPr lang="en-IE" dirty="0" smtClean="0"/>
              <a:t>times</a:t>
            </a:r>
          </a:p>
          <a:p>
            <a:pPr>
              <a:buNone/>
            </a:pPr>
            <a:endParaRPr lang="en-IE" dirty="0"/>
          </a:p>
          <a:p>
            <a:r>
              <a:rPr lang="en-IE" b="1" dirty="0"/>
              <a:t>Remember always if you need additional technical advise or support at any point please contact your CMSE Manager who will point you towards assistance from the larger CMSE team of consultants and specialists</a:t>
            </a:r>
            <a:r>
              <a:rPr lang="en-IE" dirty="0" smtClean="0"/>
              <a:t>. </a:t>
            </a:r>
            <a:r>
              <a:rPr lang="en-IE" b="1" dirty="0" smtClean="0"/>
              <a:t>We are here to help</a:t>
            </a:r>
            <a:r>
              <a:rPr lang="en-IE" dirty="0" smtClean="0"/>
              <a:t>.</a:t>
            </a:r>
            <a:endParaRPr lang="en-IE" dirty="0"/>
          </a:p>
          <a:p>
            <a:endParaRPr lang="en-I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lstStyle/>
          <a:p>
            <a:r>
              <a:rPr lang="en-IE" dirty="0"/>
              <a:t>This section sets out the procedure for working as a contractor with the CMSE Consultancy department</a:t>
            </a:r>
          </a:p>
          <a:p>
            <a:r>
              <a:rPr lang="en-IE" dirty="0"/>
              <a:t>This procedure is part of our ISO9001 quality management system manual and must be complied with</a:t>
            </a:r>
          </a:p>
          <a:p>
            <a:r>
              <a:rPr lang="en-IE" dirty="0"/>
              <a:t>Following the procedure ensures a consistent and efficient interaction with our clients and with you as a contractor</a:t>
            </a:r>
          </a:p>
          <a:p>
            <a:r>
              <a:rPr lang="en-IE" dirty="0"/>
              <a:t>We look forward to a successful working relationship with you as a Contractor.</a:t>
            </a:r>
          </a:p>
          <a:p>
            <a:endParaRPr lang="en-IE" dirty="0"/>
          </a:p>
        </p:txBody>
      </p:sp>
    </p:spTree>
    <p:extLst>
      <p:ext uri="{BB962C8B-B14F-4D97-AF65-F5344CB8AC3E}">
        <p14:creationId xmlns:p14="http://schemas.microsoft.com/office/powerpoint/2010/main" val="147415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normAutofit fontScale="92500" lnSpcReduction="20000"/>
          </a:bodyPr>
          <a:lstStyle/>
          <a:p>
            <a:pPr marL="0" indent="0">
              <a:buNone/>
            </a:pPr>
            <a:r>
              <a:rPr lang="en-IE" b="1" dirty="0"/>
              <a:t>Section 1. Job Details Agreed </a:t>
            </a:r>
            <a:endParaRPr lang="en-IE" dirty="0"/>
          </a:p>
          <a:p>
            <a:r>
              <a:rPr lang="en-IE" dirty="0"/>
              <a:t>Before commencing any job an understanding of the fee/rate/duration must be agreed with the CMSE Manager you are dealing with in relation to the work </a:t>
            </a:r>
          </a:p>
          <a:p>
            <a:r>
              <a:rPr lang="en-IE" dirty="0"/>
              <a:t>The CMSE Manager must be updated at least weekly by email with progress on projects or jobs</a:t>
            </a:r>
          </a:p>
          <a:p>
            <a:r>
              <a:rPr lang="en-IE" dirty="0"/>
              <a:t>Only CMSE personnel may discuss commercial arrangements with the client unless there is an explicit agreement to do so</a:t>
            </a:r>
          </a:p>
          <a:p>
            <a:r>
              <a:rPr lang="en-IE" dirty="0"/>
              <a:t>If you, the contractor, are the point of contact with the client, there </a:t>
            </a:r>
            <a:r>
              <a:rPr lang="en-IE" u="sng" dirty="0"/>
              <a:t>MUST</a:t>
            </a:r>
            <a:r>
              <a:rPr lang="en-IE" dirty="0"/>
              <a:t> be written evidence of Approval and/or PO number before starting work</a:t>
            </a:r>
          </a:p>
          <a:p>
            <a:r>
              <a:rPr lang="en-IE" dirty="0"/>
              <a:t>If additional costs are to be incurred outside the original scope of work for the client, approval must be received from the CMSE Manager before commencing same. </a:t>
            </a:r>
          </a:p>
        </p:txBody>
      </p:sp>
    </p:spTree>
    <p:extLst>
      <p:ext uri="{BB962C8B-B14F-4D97-AF65-F5344CB8AC3E}">
        <p14:creationId xmlns:p14="http://schemas.microsoft.com/office/powerpoint/2010/main" val="266121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lstStyle/>
          <a:p>
            <a:pPr marL="0" indent="0">
              <a:buNone/>
            </a:pPr>
            <a:r>
              <a:rPr lang="en-IE" b="1" dirty="0"/>
              <a:t>Section 2: Issue of CMSE Job Number </a:t>
            </a:r>
            <a:endParaRPr lang="en-IE" dirty="0"/>
          </a:p>
          <a:p>
            <a:r>
              <a:rPr lang="en-IE" dirty="0"/>
              <a:t>CMSE uses a task management software system called </a:t>
            </a:r>
            <a:r>
              <a:rPr lang="en-IE" dirty="0" err="1"/>
              <a:t>ProWorkFlow</a:t>
            </a:r>
            <a:endParaRPr lang="en-IE" dirty="0"/>
          </a:p>
          <a:p>
            <a:r>
              <a:rPr lang="en-IE" dirty="0"/>
              <a:t>A CMSE Job Number (PWF****) will be issued to you as an instruction to commence work. </a:t>
            </a:r>
          </a:p>
          <a:p>
            <a:r>
              <a:rPr lang="en-IE" dirty="0"/>
              <a:t>Please reference this number in all correspondence with CMSE including invoices</a:t>
            </a:r>
          </a:p>
          <a:p>
            <a:r>
              <a:rPr lang="en-IE" dirty="0"/>
              <a:t>Electronic correspondence with the client should be made using a ______@cmse.ie email address. </a:t>
            </a:r>
          </a:p>
          <a:p>
            <a:r>
              <a:rPr lang="en-IE" dirty="0" smtClean="0"/>
              <a:t>If applicable Reports </a:t>
            </a:r>
            <a:r>
              <a:rPr lang="en-IE" dirty="0"/>
              <a:t>and presentations must be on CMSE templates. </a:t>
            </a:r>
          </a:p>
          <a:p>
            <a:endParaRPr lang="en-IE" dirty="0"/>
          </a:p>
        </p:txBody>
      </p:sp>
    </p:spTree>
    <p:extLst>
      <p:ext uri="{BB962C8B-B14F-4D97-AF65-F5344CB8AC3E}">
        <p14:creationId xmlns:p14="http://schemas.microsoft.com/office/powerpoint/2010/main" val="2231626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lstStyle/>
          <a:p>
            <a:pPr marL="0" indent="0">
              <a:buNone/>
            </a:pPr>
            <a:r>
              <a:rPr lang="en-IE" b="1" dirty="0"/>
              <a:t>Section 3. Completing Work </a:t>
            </a:r>
            <a:endParaRPr lang="en-IE" dirty="0"/>
          </a:p>
          <a:p>
            <a:r>
              <a:rPr lang="en-IE" dirty="0"/>
              <a:t>Reports must be prepared on the agreed CMSE Consultancy templates or formats</a:t>
            </a:r>
          </a:p>
          <a:p>
            <a:r>
              <a:rPr lang="en-IE" dirty="0"/>
              <a:t>Reports must </a:t>
            </a:r>
            <a:r>
              <a:rPr lang="en-IE" b="1" dirty="0"/>
              <a:t>watermarked </a:t>
            </a:r>
            <a:r>
              <a:rPr lang="en-IE" dirty="0"/>
              <a:t>with </a:t>
            </a:r>
            <a:r>
              <a:rPr lang="en-IE" b="1" dirty="0"/>
              <a:t>Draft </a:t>
            </a:r>
            <a:endParaRPr lang="en-IE" dirty="0"/>
          </a:p>
          <a:p>
            <a:r>
              <a:rPr lang="en-IE" dirty="0"/>
              <a:t>Newly complete reports must be sent to </a:t>
            </a:r>
            <a:r>
              <a:rPr lang="en-IE" dirty="0" smtClean="0"/>
              <a:t>your CMSE contact to </a:t>
            </a:r>
            <a:r>
              <a:rPr lang="en-IE" dirty="0"/>
              <a:t>arrange for quality check/peer review</a:t>
            </a:r>
          </a:p>
          <a:p>
            <a:r>
              <a:rPr lang="en-IE" dirty="0"/>
              <a:t>FYI reports must initially be issued to clients via the office in draft Adobe Acrobat format. </a:t>
            </a:r>
          </a:p>
          <a:p>
            <a:endParaRPr lang="en-IE" dirty="0"/>
          </a:p>
        </p:txBody>
      </p:sp>
    </p:spTree>
    <p:extLst>
      <p:ext uri="{BB962C8B-B14F-4D97-AF65-F5344CB8AC3E}">
        <p14:creationId xmlns:p14="http://schemas.microsoft.com/office/powerpoint/2010/main" val="1400742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lstStyle/>
          <a:p>
            <a:pPr marL="0" indent="0">
              <a:buNone/>
            </a:pPr>
            <a:r>
              <a:rPr lang="en-IE" b="1" dirty="0"/>
              <a:t>Section 4: Time Sheets/Invoices </a:t>
            </a:r>
            <a:endParaRPr lang="en-IE" dirty="0"/>
          </a:p>
          <a:p>
            <a:r>
              <a:rPr lang="en-IE" dirty="0"/>
              <a:t>Contractors that work on </a:t>
            </a:r>
            <a:r>
              <a:rPr lang="en-IE" b="1" dirty="0"/>
              <a:t>a placement </a:t>
            </a:r>
            <a:r>
              <a:rPr lang="en-IE" dirty="0"/>
              <a:t>type</a:t>
            </a:r>
            <a:r>
              <a:rPr lang="en-IE" b="1" dirty="0"/>
              <a:t> </a:t>
            </a:r>
            <a:r>
              <a:rPr lang="en-IE" dirty="0"/>
              <a:t>role for one client must use Monthly or Weekly Client Sign-off Time Sheets</a:t>
            </a:r>
          </a:p>
          <a:p>
            <a:r>
              <a:rPr lang="en-IE" dirty="0"/>
              <a:t>All timesheets must be returned promptly and approved/signed by the appointed client representative</a:t>
            </a:r>
          </a:p>
          <a:p>
            <a:r>
              <a:rPr lang="en-IE" dirty="0"/>
              <a:t>Otherwise invoice monthly based on work completed</a:t>
            </a:r>
          </a:p>
          <a:p>
            <a:r>
              <a:rPr lang="en-IE" dirty="0"/>
              <a:t>Email invoices and timesheets on agreed basis to accounts@ cmse.ie. (PO/CMSE PWF Number must be referenced for each line item of invoice). </a:t>
            </a:r>
          </a:p>
          <a:p>
            <a:endParaRPr lang="en-IE" dirty="0"/>
          </a:p>
        </p:txBody>
      </p:sp>
    </p:spTree>
    <p:extLst>
      <p:ext uri="{BB962C8B-B14F-4D97-AF65-F5344CB8AC3E}">
        <p14:creationId xmlns:p14="http://schemas.microsoft.com/office/powerpoint/2010/main" val="3983297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lstStyle/>
          <a:p>
            <a:pPr marL="0" indent="0">
              <a:buNone/>
            </a:pPr>
            <a:r>
              <a:rPr lang="en-IE" b="1" dirty="0"/>
              <a:t>Representing Chris Mee Group</a:t>
            </a:r>
          </a:p>
          <a:p>
            <a:r>
              <a:rPr lang="en-IE" dirty="0"/>
              <a:t>While undertaking work, please at all times represent yourself as a CMSE Consultancy and Chris Mee Group representative</a:t>
            </a:r>
          </a:p>
          <a:p>
            <a:r>
              <a:rPr lang="en-IE" dirty="0"/>
              <a:t>By this we mean use of branded PPE/clothing if required on site</a:t>
            </a:r>
          </a:p>
          <a:p>
            <a:r>
              <a:rPr lang="en-IE" dirty="0"/>
              <a:t>If CMSE branded clothing is not available please use neutral branded clothing unless otherwise agreed with the Consultancy Manager</a:t>
            </a:r>
            <a:r>
              <a:rPr lang="en-IE" dirty="0" smtClean="0"/>
              <a:t>.</a:t>
            </a:r>
          </a:p>
          <a:p>
            <a:r>
              <a:rPr lang="en-IE" dirty="0" smtClean="0"/>
              <a:t>Please familiarise  yourself with all services offered by CMSE:</a:t>
            </a:r>
            <a:r>
              <a:rPr lang="en-IE" dirty="0" smtClean="0">
                <a:solidFill>
                  <a:srgbClr val="FF0000"/>
                </a:solidFill>
              </a:rPr>
              <a:t> </a:t>
            </a:r>
            <a:r>
              <a:rPr lang="en-IE" dirty="0" smtClean="0"/>
              <a:t>Training, Consultancy, Recruitment and Carbon, across all business sectors nationally and internationally</a:t>
            </a:r>
          </a:p>
          <a:p>
            <a:endParaRPr lang="en-IE" dirty="0"/>
          </a:p>
        </p:txBody>
      </p:sp>
    </p:spTree>
    <p:extLst>
      <p:ext uri="{BB962C8B-B14F-4D97-AF65-F5344CB8AC3E}">
        <p14:creationId xmlns:p14="http://schemas.microsoft.com/office/powerpoint/2010/main" val="1186378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&amp; Safety</a:t>
            </a:r>
            <a:endParaRPr lang="en-GB" dirty="0"/>
          </a:p>
        </p:txBody>
      </p:sp>
      <p:sp>
        <p:nvSpPr>
          <p:cNvPr id="3" name="Content Placeholder 2"/>
          <p:cNvSpPr>
            <a:spLocks noGrp="1"/>
          </p:cNvSpPr>
          <p:nvPr>
            <p:ph idx="1"/>
          </p:nvPr>
        </p:nvSpPr>
        <p:spPr/>
        <p:txBody>
          <a:bodyPr/>
          <a:lstStyle/>
          <a:p>
            <a:endParaRPr lang="en-IE" dirty="0" smtClean="0"/>
          </a:p>
          <a:p>
            <a:endParaRPr lang="en-IE" dirty="0" smtClean="0"/>
          </a:p>
          <a:p>
            <a:r>
              <a:rPr lang="en-IE" dirty="0" smtClean="0"/>
              <a:t>Please act at all times with your safety and the safety of others in mind.</a:t>
            </a:r>
          </a:p>
          <a:p>
            <a:endParaRPr lang="en-IE" dirty="0" smtClean="0"/>
          </a:p>
          <a:p>
            <a:r>
              <a:rPr lang="en-IE" dirty="0" smtClean="0"/>
              <a:t>Please ensure that you have an up-to-date Safety Statement that you can provide Chris </a:t>
            </a:r>
            <a:r>
              <a:rPr lang="en-IE" dirty="0" err="1" smtClean="0"/>
              <a:t>Mee</a:t>
            </a:r>
            <a:r>
              <a:rPr lang="en-IE" dirty="0" smtClean="0"/>
              <a:t> Group with.</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1599</TotalTime>
  <Words>619</Words>
  <Application>Microsoft Office PowerPoint</Application>
  <PresentationFormat>On-screen Show (4:3)</PresentationFormat>
  <Paragraphs>51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Black</vt:lpstr>
      <vt:lpstr>Calibri</vt:lpstr>
      <vt:lpstr>Office Theme</vt:lpstr>
      <vt:lpstr>Working as a CONTRACOToR Consultant with Chris Mee Group</vt:lpstr>
      <vt:lpstr>Ways of Working</vt:lpstr>
      <vt:lpstr>Ways of Working</vt:lpstr>
      <vt:lpstr>WAYs of WORKING</vt:lpstr>
      <vt:lpstr>WAYS OF WORKING</vt:lpstr>
      <vt:lpstr>WAYS OF WORKING</vt:lpstr>
      <vt:lpstr>WAYS OF WORKING</vt:lpstr>
      <vt:lpstr>WAYS OF WORKING</vt:lpstr>
      <vt:lpstr>Health &amp; Safety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BoomBoomBoom1</dc:creator>
  <cp:lastModifiedBy>Pritam Jadhav</cp:lastModifiedBy>
  <cp:revision>36</cp:revision>
  <dcterms:created xsi:type="dcterms:W3CDTF">2014-05-14T13:06:50Z</dcterms:created>
  <dcterms:modified xsi:type="dcterms:W3CDTF">2016-07-07T09:57:37Z</dcterms:modified>
</cp:coreProperties>
</file>